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25"/>
  </p:notesMasterIdLst>
  <p:sldIdLst>
    <p:sldId id="257" r:id="rId5"/>
    <p:sldId id="277" r:id="rId6"/>
    <p:sldId id="298" r:id="rId7"/>
    <p:sldId id="258" r:id="rId8"/>
    <p:sldId id="289" r:id="rId9"/>
    <p:sldId id="279" r:id="rId10"/>
    <p:sldId id="291" r:id="rId11"/>
    <p:sldId id="278" r:id="rId12"/>
    <p:sldId id="276" r:id="rId13"/>
    <p:sldId id="283" r:id="rId14"/>
    <p:sldId id="285" r:id="rId15"/>
    <p:sldId id="286" r:id="rId16"/>
    <p:sldId id="296" r:id="rId17"/>
    <p:sldId id="280" r:id="rId18"/>
    <p:sldId id="282" r:id="rId19"/>
    <p:sldId id="297" r:id="rId20"/>
    <p:sldId id="287" r:id="rId21"/>
    <p:sldId id="295" r:id="rId22"/>
    <p:sldId id="293" r:id="rId23"/>
    <p:sldId id="26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DCDF"/>
    <a:srgbClr val="6991A4"/>
    <a:srgbClr val="6094B4"/>
    <a:srgbClr val="93A5A2"/>
    <a:srgbClr val="90A0A2"/>
    <a:srgbClr val="00D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B54569-830C-1B42-AEE4-5CA0E3472C66}" v="1761" dt="2021-11-11T15:53:52.096"/>
    <p1510:client id="{A3BD9CEC-C122-7BE2-618E-CE8DF795E5BA}" v="5" dt="2021-11-11T07:56:31.962"/>
    <p1510:client id="{E3AF3374-D31A-2E53-8128-8E755492D34A}" v="46" dt="2021-11-11T06:08:38.17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udent - Ankita Parashar" userId="S::ankita_parashar@mymail.sutd.edu.sg::0c50a2ca-26b5-4cc2-928d-988106ec3a73" providerId="AD" clId="Web-{E3AF3374-D31A-2E53-8128-8E755492D34A}"/>
    <pc:docChg chg="modSld">
      <pc:chgData name="Student - Ankita Parashar" userId="S::ankita_parashar@mymail.sutd.edu.sg::0c50a2ca-26b5-4cc2-928d-988106ec3a73" providerId="AD" clId="Web-{E3AF3374-D31A-2E53-8128-8E755492D34A}" dt="2021-11-11T06:08:38.173" v="43"/>
      <pc:docMkLst>
        <pc:docMk/>
      </pc:docMkLst>
      <pc:sldChg chg="modSp">
        <pc:chgData name="Student - Ankita Parashar" userId="S::ankita_parashar@mymail.sutd.edu.sg::0c50a2ca-26b5-4cc2-928d-988106ec3a73" providerId="AD" clId="Web-{E3AF3374-D31A-2E53-8128-8E755492D34A}" dt="2021-11-10T18:40:06.539" v="29"/>
        <pc:sldMkLst>
          <pc:docMk/>
          <pc:sldMk cId="366487731" sldId="287"/>
        </pc:sldMkLst>
        <pc:graphicFrameChg chg="mod modGraphic">
          <ac:chgData name="Student - Ankita Parashar" userId="S::ankita_parashar@mymail.sutd.edu.sg::0c50a2ca-26b5-4cc2-928d-988106ec3a73" providerId="AD" clId="Web-{E3AF3374-D31A-2E53-8128-8E755492D34A}" dt="2021-11-10T18:40:06.539" v="29"/>
          <ac:graphicFrameMkLst>
            <pc:docMk/>
            <pc:sldMk cId="366487731" sldId="287"/>
            <ac:graphicFrameMk id="9" creationId="{B8EAA739-11BD-7741-81F6-4C93327EB286}"/>
          </ac:graphicFrameMkLst>
        </pc:graphicFrameChg>
      </pc:sldChg>
      <pc:sldChg chg="addSp delSp modSp delAnim">
        <pc:chgData name="Student - Ankita Parashar" userId="S::ankita_parashar@mymail.sutd.edu.sg::0c50a2ca-26b5-4cc2-928d-988106ec3a73" providerId="AD" clId="Web-{E3AF3374-D31A-2E53-8128-8E755492D34A}" dt="2021-11-11T06:08:38.173" v="43"/>
        <pc:sldMkLst>
          <pc:docMk/>
          <pc:sldMk cId="1115373962" sldId="291"/>
        </pc:sldMkLst>
        <pc:spChg chg="add del mod">
          <ac:chgData name="Student - Ankita Parashar" userId="S::ankita_parashar@mymail.sutd.edu.sg::0c50a2ca-26b5-4cc2-928d-988106ec3a73" providerId="AD" clId="Web-{E3AF3374-D31A-2E53-8128-8E755492D34A}" dt="2021-11-11T06:08:38.173" v="43"/>
          <ac:spMkLst>
            <pc:docMk/>
            <pc:sldMk cId="1115373962" sldId="291"/>
            <ac:spMk id="2" creationId="{A8582849-B797-4C92-8981-9891342AD8AB}"/>
          </ac:spMkLst>
        </pc:spChg>
        <pc:picChg chg="mod">
          <ac:chgData name="Student - Ankita Parashar" userId="S::ankita_parashar@mymail.sutd.edu.sg::0c50a2ca-26b5-4cc2-928d-988106ec3a73" providerId="AD" clId="Web-{E3AF3374-D31A-2E53-8128-8E755492D34A}" dt="2021-11-11T05:14:57.068" v="31" actId="1076"/>
          <ac:picMkLst>
            <pc:docMk/>
            <pc:sldMk cId="1115373962" sldId="291"/>
            <ac:picMk id="6" creationId="{346BEDF1-8328-2C43-A9BA-08AACEA96153}"/>
          </ac:picMkLst>
        </pc:picChg>
      </pc:sldChg>
      <pc:sldChg chg="addSp modSp">
        <pc:chgData name="Student - Ankita Parashar" userId="S::ankita_parashar@mymail.sutd.edu.sg::0c50a2ca-26b5-4cc2-928d-988106ec3a73" providerId="AD" clId="Web-{E3AF3374-D31A-2E53-8128-8E755492D34A}" dt="2021-11-11T05:46:35.690" v="42" actId="1076"/>
        <pc:sldMkLst>
          <pc:docMk/>
          <pc:sldMk cId="3336891345" sldId="297"/>
        </pc:sldMkLst>
        <pc:spChg chg="add mod">
          <ac:chgData name="Student - Ankita Parashar" userId="S::ankita_parashar@mymail.sutd.edu.sg::0c50a2ca-26b5-4cc2-928d-988106ec3a73" providerId="AD" clId="Web-{E3AF3374-D31A-2E53-8128-8E755492D34A}" dt="2021-11-11T05:46:20.580" v="40" actId="1076"/>
          <ac:spMkLst>
            <pc:docMk/>
            <pc:sldMk cId="3336891345" sldId="297"/>
            <ac:spMk id="23" creationId="{6DCA1F78-9EE8-41D5-B0DF-17174A4B2842}"/>
          </ac:spMkLst>
        </pc:spChg>
        <pc:spChg chg="add mod">
          <ac:chgData name="Student - Ankita Parashar" userId="S::ankita_parashar@mymail.sutd.edu.sg::0c50a2ca-26b5-4cc2-928d-988106ec3a73" providerId="AD" clId="Web-{E3AF3374-D31A-2E53-8128-8E755492D34A}" dt="2021-11-11T05:46:35.690" v="42" actId="1076"/>
          <ac:spMkLst>
            <pc:docMk/>
            <pc:sldMk cId="3336891345" sldId="297"/>
            <ac:spMk id="24" creationId="{9BFCF7AA-4D0D-4EA4-9724-829D5F6E7643}"/>
          </ac:spMkLst>
        </pc:spChg>
      </pc:sldChg>
    </pc:docChg>
  </pc:docChgLst>
  <pc:docChgLst>
    <pc:chgData name="Student - Ankita Parashar" userId="S::ankita_parashar@mymail.sutd.edu.sg::0c50a2ca-26b5-4cc2-928d-988106ec3a73" providerId="AD" clId="Web-{A3BD9CEC-C122-7BE2-618E-CE8DF795E5BA}"/>
    <pc:docChg chg="modSld">
      <pc:chgData name="Student - Ankita Parashar" userId="S::ankita_parashar@mymail.sutd.edu.sg::0c50a2ca-26b5-4cc2-928d-988106ec3a73" providerId="AD" clId="Web-{A3BD9CEC-C122-7BE2-618E-CE8DF795E5BA}" dt="2021-11-11T07:56:31.962" v="2" actId="14100"/>
      <pc:docMkLst>
        <pc:docMk/>
      </pc:docMkLst>
      <pc:sldChg chg="modSp">
        <pc:chgData name="Student - Ankita Parashar" userId="S::ankita_parashar@mymail.sutd.edu.sg::0c50a2ca-26b5-4cc2-928d-988106ec3a73" providerId="AD" clId="Web-{A3BD9CEC-C122-7BE2-618E-CE8DF795E5BA}" dt="2021-11-11T07:56:31.962" v="2" actId="14100"/>
        <pc:sldMkLst>
          <pc:docMk/>
          <pc:sldMk cId="446655187" sldId="295"/>
        </pc:sldMkLst>
        <pc:spChg chg="mod">
          <ac:chgData name="Student - Ankita Parashar" userId="S::ankita_parashar@mymail.sutd.edu.sg::0c50a2ca-26b5-4cc2-928d-988106ec3a73" providerId="AD" clId="Web-{A3BD9CEC-C122-7BE2-618E-CE8DF795E5BA}" dt="2021-11-11T07:56:19.056" v="1" actId="1076"/>
          <ac:spMkLst>
            <pc:docMk/>
            <pc:sldMk cId="446655187" sldId="295"/>
            <ac:spMk id="3" creationId="{5B44AF64-A982-A34E-BE79-831935F8302B}"/>
          </ac:spMkLst>
        </pc:spChg>
        <pc:spChg chg="mod">
          <ac:chgData name="Student - Ankita Parashar" userId="S::ankita_parashar@mymail.sutd.edu.sg::0c50a2ca-26b5-4cc2-928d-988106ec3a73" providerId="AD" clId="Web-{A3BD9CEC-C122-7BE2-618E-CE8DF795E5BA}" dt="2021-11-11T07:56:31.962" v="2" actId="14100"/>
          <ac:spMkLst>
            <pc:docMk/>
            <pc:sldMk cId="446655187" sldId="295"/>
            <ac:spMk id="5" creationId="{9513B82F-E3B2-5341-8A87-BFB153F0AD5E}"/>
          </ac:spMkLst>
        </pc:spChg>
      </pc:sldChg>
    </pc:docChg>
  </pc:docChgLst>
  <pc:docChgLst>
    <pc:chgData name="Student - Devanshi Joshi" userId="c7557890-38d4-4fb6-8508-3fb4f17b127d" providerId="ADAL" clId="{33B54569-830C-1B42-AEE4-5CA0E3472C66}"/>
    <pc:docChg chg="undo redo custSel addSld delSld modSld sldOrd">
      <pc:chgData name="Student - Devanshi Joshi" userId="c7557890-38d4-4fb6-8508-3fb4f17b127d" providerId="ADAL" clId="{33B54569-830C-1B42-AEE4-5CA0E3472C66}" dt="2021-11-11T15:53:52.096" v="7408"/>
      <pc:docMkLst>
        <pc:docMk/>
      </pc:docMkLst>
      <pc:sldChg chg="addSp delSp modSp mod modNotesTx">
        <pc:chgData name="Student - Devanshi Joshi" userId="c7557890-38d4-4fb6-8508-3fb4f17b127d" providerId="ADAL" clId="{33B54569-830C-1B42-AEE4-5CA0E3472C66}" dt="2021-11-11T07:00:25.701" v="6852" actId="21"/>
        <pc:sldMkLst>
          <pc:docMk/>
          <pc:sldMk cId="2599137069" sldId="257"/>
        </pc:sldMkLst>
        <pc:spChg chg="mod">
          <ac:chgData name="Student - Devanshi Joshi" userId="c7557890-38d4-4fb6-8508-3fb4f17b127d" providerId="ADAL" clId="{33B54569-830C-1B42-AEE4-5CA0E3472C66}" dt="2021-11-11T06:59:30.354" v="6846" actId="962"/>
          <ac:spMkLst>
            <pc:docMk/>
            <pc:sldMk cId="2599137069" sldId="257"/>
            <ac:spMk id="2" creationId="{45A0EF8A-66DE-4708-880A-5217755CF6E5}"/>
          </ac:spMkLst>
        </pc:spChg>
        <pc:picChg chg="add del mod modCrop">
          <ac:chgData name="Student - Devanshi Joshi" userId="c7557890-38d4-4fb6-8508-3fb4f17b127d" providerId="ADAL" clId="{33B54569-830C-1B42-AEE4-5CA0E3472C66}" dt="2021-11-11T07:00:25.701" v="6852" actId="21"/>
          <ac:picMkLst>
            <pc:docMk/>
            <pc:sldMk cId="2599137069" sldId="257"/>
            <ac:picMk id="5" creationId="{88A2586A-6017-4A49-AEA7-70185A783628}"/>
          </ac:picMkLst>
        </pc:picChg>
      </pc:sldChg>
      <pc:sldChg chg="addSp delSp modSp mod modAnim modNotesTx">
        <pc:chgData name="Student - Devanshi Joshi" userId="c7557890-38d4-4fb6-8508-3fb4f17b127d" providerId="ADAL" clId="{33B54569-830C-1B42-AEE4-5CA0E3472C66}" dt="2021-11-11T05:07:47.407" v="5787" actId="20577"/>
        <pc:sldMkLst>
          <pc:docMk/>
          <pc:sldMk cId="3903056841" sldId="258"/>
        </pc:sldMkLst>
        <pc:spChg chg="add del mod">
          <ac:chgData name="Student - Devanshi Joshi" userId="c7557890-38d4-4fb6-8508-3fb4f17b127d" providerId="ADAL" clId="{33B54569-830C-1B42-AEE4-5CA0E3472C66}" dt="2021-11-11T00:47:08.852" v="5419" actId="478"/>
          <ac:spMkLst>
            <pc:docMk/>
            <pc:sldMk cId="3903056841" sldId="258"/>
            <ac:spMk id="2" creationId="{45A5BCB5-9544-C249-8C59-C348512B6182}"/>
          </ac:spMkLst>
        </pc:spChg>
        <pc:spChg chg="mod">
          <ac:chgData name="Student - Devanshi Joshi" userId="c7557890-38d4-4fb6-8508-3fb4f17b127d" providerId="ADAL" clId="{33B54569-830C-1B42-AEE4-5CA0E3472C66}" dt="2021-11-10T18:36:10.957" v="5339" actId="1076"/>
          <ac:spMkLst>
            <pc:docMk/>
            <pc:sldMk cId="3903056841" sldId="258"/>
            <ac:spMk id="3" creationId="{AC5DCA99-6CE5-C64F-9D68-32F8E26DAB9A}"/>
          </ac:spMkLst>
        </pc:spChg>
        <pc:spChg chg="mod">
          <ac:chgData name="Student - Devanshi Joshi" userId="c7557890-38d4-4fb6-8508-3fb4f17b127d" providerId="ADAL" clId="{33B54569-830C-1B42-AEE4-5CA0E3472C66}" dt="2021-11-10T18:36:50.200" v="5344" actId="1076"/>
          <ac:spMkLst>
            <pc:docMk/>
            <pc:sldMk cId="3903056841" sldId="258"/>
            <ac:spMk id="5" creationId="{ACE8A9FC-968D-AD4B-8906-C29CC9B5E3C9}"/>
          </ac:spMkLst>
        </pc:spChg>
        <pc:spChg chg="mod">
          <ac:chgData name="Student - Devanshi Joshi" userId="c7557890-38d4-4fb6-8508-3fb4f17b127d" providerId="ADAL" clId="{33B54569-830C-1B42-AEE4-5CA0E3472C66}" dt="2021-11-10T18:36:20.946" v="5341" actId="1076"/>
          <ac:spMkLst>
            <pc:docMk/>
            <pc:sldMk cId="3903056841" sldId="258"/>
            <ac:spMk id="14" creationId="{96B708EC-2E52-2943-8016-2A28772C2CC4}"/>
          </ac:spMkLst>
        </pc:spChg>
        <pc:spChg chg="mod">
          <ac:chgData name="Student - Devanshi Joshi" userId="c7557890-38d4-4fb6-8508-3fb4f17b127d" providerId="ADAL" clId="{33B54569-830C-1B42-AEE4-5CA0E3472C66}" dt="2021-11-10T18:36:26.852" v="5342" actId="1076"/>
          <ac:spMkLst>
            <pc:docMk/>
            <pc:sldMk cId="3903056841" sldId="258"/>
            <ac:spMk id="15" creationId="{B7B817F2-B85B-DD40-AF8A-8697539E13E8}"/>
          </ac:spMkLst>
        </pc:spChg>
        <pc:picChg chg="mod">
          <ac:chgData name="Student - Devanshi Joshi" userId="c7557890-38d4-4fb6-8508-3fb4f17b127d" providerId="ADAL" clId="{33B54569-830C-1B42-AEE4-5CA0E3472C66}" dt="2021-11-10T18:35:49.312" v="5331" actId="1076"/>
          <ac:picMkLst>
            <pc:docMk/>
            <pc:sldMk cId="3903056841" sldId="258"/>
            <ac:picMk id="2054" creationId="{35465346-B845-F842-B41F-5F0E2DC96948}"/>
          </ac:picMkLst>
        </pc:picChg>
        <pc:picChg chg="mod">
          <ac:chgData name="Student - Devanshi Joshi" userId="c7557890-38d4-4fb6-8508-3fb4f17b127d" providerId="ADAL" clId="{33B54569-830C-1B42-AEE4-5CA0E3472C66}" dt="2021-11-10T18:35:34.947" v="5330" actId="1076"/>
          <ac:picMkLst>
            <pc:docMk/>
            <pc:sldMk cId="3903056841" sldId="258"/>
            <ac:picMk id="2056" creationId="{6789427B-C3DE-174E-96A9-D4264C226F19}"/>
          </ac:picMkLst>
        </pc:picChg>
        <pc:picChg chg="mod">
          <ac:chgData name="Student - Devanshi Joshi" userId="c7557890-38d4-4fb6-8508-3fb4f17b127d" providerId="ADAL" clId="{33B54569-830C-1B42-AEE4-5CA0E3472C66}" dt="2021-11-10T18:35:29.756" v="5329" actId="1076"/>
          <ac:picMkLst>
            <pc:docMk/>
            <pc:sldMk cId="3903056841" sldId="258"/>
            <ac:picMk id="2058" creationId="{BB370AB6-BFCB-7B41-BF8D-993C19D44139}"/>
          </ac:picMkLst>
        </pc:picChg>
      </pc:sldChg>
      <pc:sldChg chg="del">
        <pc:chgData name="Student - Devanshi Joshi" userId="c7557890-38d4-4fb6-8508-3fb4f17b127d" providerId="ADAL" clId="{33B54569-830C-1B42-AEE4-5CA0E3472C66}" dt="2021-11-11T06:16:20.965" v="6374" actId="2696"/>
        <pc:sldMkLst>
          <pc:docMk/>
          <pc:sldMk cId="2609010340" sldId="264"/>
        </pc:sldMkLst>
      </pc:sldChg>
      <pc:sldChg chg="del">
        <pc:chgData name="Student - Devanshi Joshi" userId="c7557890-38d4-4fb6-8508-3fb4f17b127d" providerId="ADAL" clId="{33B54569-830C-1B42-AEE4-5CA0E3472C66}" dt="2021-11-11T06:16:10.492" v="6370" actId="2696"/>
        <pc:sldMkLst>
          <pc:docMk/>
          <pc:sldMk cId="2987179775" sldId="265"/>
        </pc:sldMkLst>
      </pc:sldChg>
      <pc:sldChg chg="del mod modShow">
        <pc:chgData name="Student - Devanshi Joshi" userId="c7557890-38d4-4fb6-8508-3fb4f17b127d" providerId="ADAL" clId="{33B54569-830C-1B42-AEE4-5CA0E3472C66}" dt="2021-11-11T06:16:15.185" v="6371" actId="2696"/>
        <pc:sldMkLst>
          <pc:docMk/>
          <pc:sldMk cId="3794355843" sldId="266"/>
        </pc:sldMkLst>
      </pc:sldChg>
      <pc:sldChg chg="del mod modShow">
        <pc:chgData name="Student - Devanshi Joshi" userId="c7557890-38d4-4fb6-8508-3fb4f17b127d" providerId="ADAL" clId="{33B54569-830C-1B42-AEE4-5CA0E3472C66}" dt="2021-11-11T06:17:15.696" v="6376" actId="2696"/>
        <pc:sldMkLst>
          <pc:docMk/>
          <pc:sldMk cId="373644512" sldId="267"/>
        </pc:sldMkLst>
      </pc:sldChg>
      <pc:sldChg chg="modSp mod">
        <pc:chgData name="Student - Devanshi Joshi" userId="c7557890-38d4-4fb6-8508-3fb4f17b127d" providerId="ADAL" clId="{33B54569-830C-1B42-AEE4-5CA0E3472C66}" dt="2021-11-11T08:08:33.406" v="7400" actId="3626"/>
        <pc:sldMkLst>
          <pc:docMk/>
          <pc:sldMk cId="4066259741" sldId="269"/>
        </pc:sldMkLst>
        <pc:spChg chg="mod">
          <ac:chgData name="Student - Devanshi Joshi" userId="c7557890-38d4-4fb6-8508-3fb4f17b127d" providerId="ADAL" clId="{33B54569-830C-1B42-AEE4-5CA0E3472C66}" dt="2021-11-11T08:08:33.406" v="7400" actId="3626"/>
          <ac:spMkLst>
            <pc:docMk/>
            <pc:sldMk cId="4066259741" sldId="269"/>
            <ac:spMk id="10" creationId="{B83A217D-0F98-48C3-9F6F-41078F5F1DB2}"/>
          </ac:spMkLst>
        </pc:spChg>
      </pc:sldChg>
      <pc:sldChg chg="del mod modShow modNotesTx">
        <pc:chgData name="Student - Devanshi Joshi" userId="c7557890-38d4-4fb6-8508-3fb4f17b127d" providerId="ADAL" clId="{33B54569-830C-1B42-AEE4-5CA0E3472C66}" dt="2021-11-11T06:16:18.823" v="6373" actId="2696"/>
        <pc:sldMkLst>
          <pc:docMk/>
          <pc:sldMk cId="1688546214" sldId="271"/>
        </pc:sldMkLst>
      </pc:sldChg>
      <pc:sldChg chg="del">
        <pc:chgData name="Student - Devanshi Joshi" userId="c7557890-38d4-4fb6-8508-3fb4f17b127d" providerId="ADAL" clId="{33B54569-830C-1B42-AEE4-5CA0E3472C66}" dt="2021-11-11T06:16:16.890" v="6372" actId="2696"/>
        <pc:sldMkLst>
          <pc:docMk/>
          <pc:sldMk cId="1020590826" sldId="272"/>
        </pc:sldMkLst>
      </pc:sldChg>
      <pc:sldChg chg="addSp delSp modSp mod modNotesTx">
        <pc:chgData name="Student - Devanshi Joshi" userId="c7557890-38d4-4fb6-8508-3fb4f17b127d" providerId="ADAL" clId="{33B54569-830C-1B42-AEE4-5CA0E3472C66}" dt="2021-11-11T07:49:38.758" v="7097" actId="1076"/>
        <pc:sldMkLst>
          <pc:docMk/>
          <pc:sldMk cId="1131381048" sldId="276"/>
        </pc:sldMkLst>
        <pc:grpChg chg="del">
          <ac:chgData name="Student - Devanshi Joshi" userId="c7557890-38d4-4fb6-8508-3fb4f17b127d" providerId="ADAL" clId="{33B54569-830C-1B42-AEE4-5CA0E3472C66}" dt="2021-11-10T14:14:54.480" v="2814" actId="478"/>
          <ac:grpSpMkLst>
            <pc:docMk/>
            <pc:sldMk cId="1131381048" sldId="276"/>
            <ac:grpSpMk id="19" creationId="{AC2DF0D1-529B-BB46-8ABD-6B476C2ACF05}"/>
          </ac:grpSpMkLst>
        </pc:grpChg>
        <pc:picChg chg="add del mod">
          <ac:chgData name="Student - Devanshi Joshi" userId="c7557890-38d4-4fb6-8508-3fb4f17b127d" providerId="ADAL" clId="{33B54569-830C-1B42-AEE4-5CA0E3472C66}" dt="2021-11-11T05:13:04.275" v="5824" actId="478"/>
          <ac:picMkLst>
            <pc:docMk/>
            <pc:sldMk cId="1131381048" sldId="276"/>
            <ac:picMk id="3" creationId="{BD9F6F96-9956-F547-881F-22043D6ECC62}"/>
          </ac:picMkLst>
        </pc:picChg>
        <pc:picChg chg="add del mod">
          <ac:chgData name="Student - Devanshi Joshi" userId="c7557890-38d4-4fb6-8508-3fb4f17b127d" providerId="ADAL" clId="{33B54569-830C-1B42-AEE4-5CA0E3472C66}" dt="2021-11-11T05:13:47.688" v="5830" actId="478"/>
          <ac:picMkLst>
            <pc:docMk/>
            <pc:sldMk cId="1131381048" sldId="276"/>
            <ac:picMk id="6" creationId="{2F824EB5-810B-5E42-AF13-00D680D72950}"/>
          </ac:picMkLst>
        </pc:picChg>
        <pc:picChg chg="add del mod">
          <ac:chgData name="Student - Devanshi Joshi" userId="c7557890-38d4-4fb6-8508-3fb4f17b127d" providerId="ADAL" clId="{33B54569-830C-1B42-AEE4-5CA0E3472C66}" dt="2021-11-11T07:48:15.790" v="7090" actId="478"/>
          <ac:picMkLst>
            <pc:docMk/>
            <pc:sldMk cId="1131381048" sldId="276"/>
            <ac:picMk id="8" creationId="{8F8CB64E-6117-C346-9DA1-180AB1E199F5}"/>
          </ac:picMkLst>
        </pc:picChg>
        <pc:picChg chg="add mod">
          <ac:chgData name="Student - Devanshi Joshi" userId="c7557890-38d4-4fb6-8508-3fb4f17b127d" providerId="ADAL" clId="{33B54569-830C-1B42-AEE4-5CA0E3472C66}" dt="2021-11-11T07:49:38.758" v="7097" actId="1076"/>
          <ac:picMkLst>
            <pc:docMk/>
            <pc:sldMk cId="1131381048" sldId="276"/>
            <ac:picMk id="10" creationId="{401EEEF6-1CE4-BE49-A220-EEA9ED4D1221}"/>
          </ac:picMkLst>
        </pc:picChg>
      </pc:sldChg>
      <pc:sldChg chg="addSp delSp modSp mod ord modAnim modNotesTx">
        <pc:chgData name="Student - Devanshi Joshi" userId="c7557890-38d4-4fb6-8508-3fb4f17b127d" providerId="ADAL" clId="{33B54569-830C-1B42-AEE4-5CA0E3472C66}" dt="2021-11-11T07:21:28.680" v="7070" actId="20577"/>
        <pc:sldMkLst>
          <pc:docMk/>
          <pc:sldMk cId="727354743" sldId="277"/>
        </pc:sldMkLst>
        <pc:spChg chg="add del mod">
          <ac:chgData name="Student - Devanshi Joshi" userId="c7557890-38d4-4fb6-8508-3fb4f17b127d" providerId="ADAL" clId="{33B54569-830C-1B42-AEE4-5CA0E3472C66}" dt="2021-11-11T06:46:38.662" v="6829" actId="478"/>
          <ac:spMkLst>
            <pc:docMk/>
            <pc:sldMk cId="727354743" sldId="277"/>
            <ac:spMk id="2" creationId="{C776A108-911B-9C47-BBC5-21DF351340E0}"/>
          </ac:spMkLst>
        </pc:spChg>
        <pc:spChg chg="add mod">
          <ac:chgData name="Student - Devanshi Joshi" userId="c7557890-38d4-4fb6-8508-3fb4f17b127d" providerId="ADAL" clId="{33B54569-830C-1B42-AEE4-5CA0E3472C66}" dt="2021-11-11T07:05:37.022" v="7035" actId="1076"/>
          <ac:spMkLst>
            <pc:docMk/>
            <pc:sldMk cId="727354743" sldId="277"/>
            <ac:spMk id="3" creationId="{08ADEE0F-049F-F640-95BE-613A10003767}"/>
          </ac:spMkLst>
        </pc:spChg>
        <pc:spChg chg="add del mod">
          <ac:chgData name="Student - Devanshi Joshi" userId="c7557890-38d4-4fb6-8508-3fb4f17b127d" providerId="ADAL" clId="{33B54569-830C-1B42-AEE4-5CA0E3472C66}" dt="2021-11-11T06:46:38.159" v="6828" actId="478"/>
          <ac:spMkLst>
            <pc:docMk/>
            <pc:sldMk cId="727354743" sldId="277"/>
            <ac:spMk id="13" creationId="{CCA02BB4-5978-9447-AFD1-CF0441D7AB9C}"/>
          </ac:spMkLst>
        </pc:spChg>
        <pc:spChg chg="add del mod">
          <ac:chgData name="Student - Devanshi Joshi" userId="c7557890-38d4-4fb6-8508-3fb4f17b127d" providerId="ADAL" clId="{33B54569-830C-1B42-AEE4-5CA0E3472C66}" dt="2021-11-11T06:46:21.401" v="6825" actId="478"/>
          <ac:spMkLst>
            <pc:docMk/>
            <pc:sldMk cId="727354743" sldId="277"/>
            <ac:spMk id="14" creationId="{B4A2A06D-F6FD-674B-A2F8-087AFB151FB4}"/>
          </ac:spMkLst>
        </pc:spChg>
        <pc:spChg chg="mod">
          <ac:chgData name="Student - Devanshi Joshi" userId="c7557890-38d4-4fb6-8508-3fb4f17b127d" providerId="ADAL" clId="{33B54569-830C-1B42-AEE4-5CA0E3472C66}" dt="2021-11-11T06:15:03.192" v="6362" actId="20577"/>
          <ac:spMkLst>
            <pc:docMk/>
            <pc:sldMk cId="727354743" sldId="277"/>
            <ac:spMk id="18" creationId="{A40AF02A-A188-4248-ACCC-78F645F4D192}"/>
          </ac:spMkLst>
        </pc:spChg>
        <pc:spChg chg="add mod">
          <ac:chgData name="Student - Devanshi Joshi" userId="c7557890-38d4-4fb6-8508-3fb4f17b127d" providerId="ADAL" clId="{33B54569-830C-1B42-AEE4-5CA0E3472C66}" dt="2021-11-11T07:06:00.643" v="7038" actId="1076"/>
          <ac:spMkLst>
            <pc:docMk/>
            <pc:sldMk cId="727354743" sldId="277"/>
            <ac:spMk id="19" creationId="{997750B1-2EDA-2F4C-AF88-2C6D1D96A32F}"/>
          </ac:spMkLst>
        </pc:spChg>
        <pc:grpChg chg="mod">
          <ac:chgData name="Student - Devanshi Joshi" userId="c7557890-38d4-4fb6-8508-3fb4f17b127d" providerId="ADAL" clId="{33B54569-830C-1B42-AEE4-5CA0E3472C66}" dt="2021-11-11T06:22:30.526" v="6403" actId="14100"/>
          <ac:grpSpMkLst>
            <pc:docMk/>
            <pc:sldMk cId="727354743" sldId="277"/>
            <ac:grpSpMk id="16" creationId="{921C5FED-FE0A-7C40-8396-8C04171EBA70}"/>
          </ac:grpSpMkLst>
        </pc:grpChg>
        <pc:picChg chg="mod">
          <ac:chgData name="Student - Devanshi Joshi" userId="c7557890-38d4-4fb6-8508-3fb4f17b127d" providerId="ADAL" clId="{33B54569-830C-1B42-AEE4-5CA0E3472C66}" dt="2021-11-10T12:32:53.613" v="2317" actId="14100"/>
          <ac:picMkLst>
            <pc:docMk/>
            <pc:sldMk cId="727354743" sldId="277"/>
            <ac:picMk id="4" creationId="{BF13460E-EED0-4437-886F-E1AC1B77EE0B}"/>
          </ac:picMkLst>
        </pc:picChg>
        <pc:picChg chg="add del mod">
          <ac:chgData name="Student - Devanshi Joshi" userId="c7557890-38d4-4fb6-8508-3fb4f17b127d" providerId="ADAL" clId="{33B54569-830C-1B42-AEE4-5CA0E3472C66}" dt="2021-11-11T06:15:06.018" v="6364" actId="478"/>
          <ac:picMkLst>
            <pc:docMk/>
            <pc:sldMk cId="727354743" sldId="277"/>
            <ac:picMk id="1026" creationId="{17C29A5E-724F-A84C-8F70-21232BC38744}"/>
          </ac:picMkLst>
        </pc:picChg>
        <pc:picChg chg="add del mod">
          <ac:chgData name="Student - Devanshi Joshi" userId="c7557890-38d4-4fb6-8508-3fb4f17b127d" providerId="ADAL" clId="{33B54569-830C-1B42-AEE4-5CA0E3472C66}" dt="2021-11-10T13:08:27.984" v="2409"/>
          <ac:picMkLst>
            <pc:docMk/>
            <pc:sldMk cId="727354743" sldId="277"/>
            <ac:picMk id="1028" creationId="{64D4E8F0-3FCE-094B-A680-B982BF937F56}"/>
          </ac:picMkLst>
        </pc:picChg>
        <pc:picChg chg="add del mod">
          <ac:chgData name="Student - Devanshi Joshi" userId="c7557890-38d4-4fb6-8508-3fb4f17b127d" providerId="ADAL" clId="{33B54569-830C-1B42-AEE4-5CA0E3472C66}" dt="2021-11-11T06:15:07.545" v="6365" actId="478"/>
          <ac:picMkLst>
            <pc:docMk/>
            <pc:sldMk cId="727354743" sldId="277"/>
            <ac:picMk id="1030" creationId="{7AA315C8-BD03-334C-8DA7-DC0F7EA1E928}"/>
          </ac:picMkLst>
        </pc:picChg>
        <pc:picChg chg="add del mod">
          <ac:chgData name="Student - Devanshi Joshi" userId="c7557890-38d4-4fb6-8508-3fb4f17b127d" providerId="ADAL" clId="{33B54569-830C-1B42-AEE4-5CA0E3472C66}" dt="2021-11-11T06:15:04.656" v="6363" actId="478"/>
          <ac:picMkLst>
            <pc:docMk/>
            <pc:sldMk cId="727354743" sldId="277"/>
            <ac:picMk id="1032" creationId="{AF2F1BA2-1690-F04A-97C1-F1628D75C2C1}"/>
          </ac:picMkLst>
        </pc:picChg>
      </pc:sldChg>
      <pc:sldChg chg="addSp delSp modSp mod modAnim modNotesTx">
        <pc:chgData name="Student - Devanshi Joshi" userId="c7557890-38d4-4fb6-8508-3fb4f17b127d" providerId="ADAL" clId="{33B54569-830C-1B42-AEE4-5CA0E3472C66}" dt="2021-11-11T05:08:18.947" v="5793" actId="20577"/>
        <pc:sldMkLst>
          <pc:docMk/>
          <pc:sldMk cId="927257793" sldId="278"/>
        </pc:sldMkLst>
        <pc:spChg chg="del">
          <ac:chgData name="Student - Devanshi Joshi" userId="c7557890-38d4-4fb6-8508-3fb4f17b127d" providerId="ADAL" clId="{33B54569-830C-1B42-AEE4-5CA0E3472C66}" dt="2021-11-10T14:14:24.369" v="2811" actId="478"/>
          <ac:spMkLst>
            <pc:docMk/>
            <pc:sldMk cId="927257793" sldId="278"/>
            <ac:spMk id="2" creationId="{26D1E0DD-F388-B046-9159-E57640FE83A4}"/>
          </ac:spMkLst>
        </pc:spChg>
        <pc:picChg chg="add mod">
          <ac:chgData name="Student - Devanshi Joshi" userId="c7557890-38d4-4fb6-8508-3fb4f17b127d" providerId="ADAL" clId="{33B54569-830C-1B42-AEE4-5CA0E3472C66}" dt="2021-11-11T01:56:16.911" v="5463" actId="1076"/>
          <ac:picMkLst>
            <pc:docMk/>
            <pc:sldMk cId="927257793" sldId="278"/>
            <ac:picMk id="5" creationId="{19979CB4-DCD2-5E4C-B6D1-7BB753A40F4D}"/>
          </ac:picMkLst>
        </pc:picChg>
        <pc:picChg chg="add mod">
          <ac:chgData name="Student - Devanshi Joshi" userId="c7557890-38d4-4fb6-8508-3fb4f17b127d" providerId="ADAL" clId="{33B54569-830C-1B42-AEE4-5CA0E3472C66}" dt="2021-11-11T01:56:45.522" v="5467" actId="1076"/>
          <ac:picMkLst>
            <pc:docMk/>
            <pc:sldMk cId="927257793" sldId="278"/>
            <ac:picMk id="7" creationId="{C83E7D49-4B20-B748-8944-C3DD0B864543}"/>
          </ac:picMkLst>
        </pc:picChg>
      </pc:sldChg>
      <pc:sldChg chg="addSp modSp mod modAnim modNotesTx">
        <pc:chgData name="Student - Devanshi Joshi" userId="c7557890-38d4-4fb6-8508-3fb4f17b127d" providerId="ADAL" clId="{33B54569-830C-1B42-AEE4-5CA0E3472C66}" dt="2021-11-11T01:33:57.238" v="5433"/>
        <pc:sldMkLst>
          <pc:docMk/>
          <pc:sldMk cId="1215486013" sldId="279"/>
        </pc:sldMkLst>
        <pc:spChg chg="mod">
          <ac:chgData name="Student - Devanshi Joshi" userId="c7557890-38d4-4fb6-8508-3fb4f17b127d" providerId="ADAL" clId="{33B54569-830C-1B42-AEE4-5CA0E3472C66}" dt="2021-11-10T19:18:37.866" v="5352" actId="20577"/>
          <ac:spMkLst>
            <pc:docMk/>
            <pc:sldMk cId="1215486013" sldId="279"/>
            <ac:spMk id="18" creationId="{A40AF02A-A188-4248-ACCC-78F645F4D192}"/>
          </ac:spMkLst>
        </pc:spChg>
        <pc:picChg chg="add mod">
          <ac:chgData name="Student - Devanshi Joshi" userId="c7557890-38d4-4fb6-8508-3fb4f17b127d" providerId="ADAL" clId="{33B54569-830C-1B42-AEE4-5CA0E3472C66}" dt="2021-11-10T19:19:22.021" v="5359" actId="1076"/>
          <ac:picMkLst>
            <pc:docMk/>
            <pc:sldMk cId="1215486013" sldId="279"/>
            <ac:picMk id="3" creationId="{7DCCFCC7-D979-5E42-A04F-6CAA0DA9E526}"/>
          </ac:picMkLst>
        </pc:picChg>
        <pc:picChg chg="add mod">
          <ac:chgData name="Student - Devanshi Joshi" userId="c7557890-38d4-4fb6-8508-3fb4f17b127d" providerId="ADAL" clId="{33B54569-830C-1B42-AEE4-5CA0E3472C66}" dt="2021-11-11T01:33:35.564" v="5431" actId="1076"/>
          <ac:picMkLst>
            <pc:docMk/>
            <pc:sldMk cId="1215486013" sldId="279"/>
            <ac:picMk id="6" creationId="{073CF96B-B912-3C4F-931F-3AECBD115051}"/>
          </ac:picMkLst>
        </pc:picChg>
      </pc:sldChg>
      <pc:sldChg chg="addSp modSp mod modAnim modNotesTx">
        <pc:chgData name="Student - Devanshi Joshi" userId="c7557890-38d4-4fb6-8508-3fb4f17b127d" providerId="ADAL" clId="{33B54569-830C-1B42-AEE4-5CA0E3472C66}" dt="2021-11-11T05:09:25.280" v="5799" actId="20577"/>
        <pc:sldMkLst>
          <pc:docMk/>
          <pc:sldMk cId="1180770919" sldId="280"/>
        </pc:sldMkLst>
        <pc:picChg chg="add mod">
          <ac:chgData name="Student - Devanshi Joshi" userId="c7557890-38d4-4fb6-8508-3fb4f17b127d" providerId="ADAL" clId="{33B54569-830C-1B42-AEE4-5CA0E3472C66}" dt="2021-11-10T19:21:34.890" v="5377" actId="1076"/>
          <ac:picMkLst>
            <pc:docMk/>
            <pc:sldMk cId="1180770919" sldId="280"/>
            <ac:picMk id="3" creationId="{97DEFF16-9D60-0C48-A9A7-EFB6E47E292C}"/>
          </ac:picMkLst>
        </pc:picChg>
        <pc:picChg chg="add mod">
          <ac:chgData name="Student - Devanshi Joshi" userId="c7557890-38d4-4fb6-8508-3fb4f17b127d" providerId="ADAL" clId="{33B54569-830C-1B42-AEE4-5CA0E3472C66}" dt="2021-11-10T19:26:05.327" v="5386" actId="1076"/>
          <ac:picMkLst>
            <pc:docMk/>
            <pc:sldMk cId="1180770919" sldId="280"/>
            <ac:picMk id="6" creationId="{9D27F06D-9276-F54C-8A46-6BC2AF804075}"/>
          </ac:picMkLst>
        </pc:picChg>
      </pc:sldChg>
      <pc:sldChg chg="del mod modShow">
        <pc:chgData name="Student - Devanshi Joshi" userId="c7557890-38d4-4fb6-8508-3fb4f17b127d" providerId="ADAL" clId="{33B54569-830C-1B42-AEE4-5CA0E3472C66}" dt="2021-11-11T06:17:14.210" v="6375" actId="2696"/>
        <pc:sldMkLst>
          <pc:docMk/>
          <pc:sldMk cId="3203908483" sldId="281"/>
        </pc:sldMkLst>
      </pc:sldChg>
      <pc:sldChg chg="ord modNotesTx">
        <pc:chgData name="Student - Devanshi Joshi" userId="c7557890-38d4-4fb6-8508-3fb4f17b127d" providerId="ADAL" clId="{33B54569-830C-1B42-AEE4-5CA0E3472C66}" dt="2021-11-11T05:09:35.103" v="5801" actId="20577"/>
        <pc:sldMkLst>
          <pc:docMk/>
          <pc:sldMk cId="3830796232" sldId="282"/>
        </pc:sldMkLst>
      </pc:sldChg>
      <pc:sldChg chg="addSp delSp modSp mod ord modAnim modNotesTx">
        <pc:chgData name="Student - Devanshi Joshi" userId="c7557890-38d4-4fb6-8508-3fb4f17b127d" providerId="ADAL" clId="{33B54569-830C-1B42-AEE4-5CA0E3472C66}" dt="2021-11-11T07:07:55.057" v="7046"/>
        <pc:sldMkLst>
          <pc:docMk/>
          <pc:sldMk cId="1553565606" sldId="283"/>
        </pc:sldMkLst>
        <pc:spChg chg="add del mod">
          <ac:chgData name="Student - Devanshi Joshi" userId="c7557890-38d4-4fb6-8508-3fb4f17b127d" providerId="ADAL" clId="{33B54569-830C-1B42-AEE4-5CA0E3472C66}" dt="2021-11-11T06:11:31.858" v="6315" actId="478"/>
          <ac:spMkLst>
            <pc:docMk/>
            <pc:sldMk cId="1553565606" sldId="283"/>
            <ac:spMk id="7" creationId="{BF95D936-38B2-7746-92B8-36430D75EB8C}"/>
          </ac:spMkLst>
        </pc:spChg>
        <pc:picChg chg="add del mod modCrop">
          <ac:chgData name="Student - Devanshi Joshi" userId="c7557890-38d4-4fb6-8508-3fb4f17b127d" providerId="ADAL" clId="{33B54569-830C-1B42-AEE4-5CA0E3472C66}" dt="2021-11-10T14:27:54.561" v="2936" actId="478"/>
          <ac:picMkLst>
            <pc:docMk/>
            <pc:sldMk cId="1553565606" sldId="283"/>
            <ac:picMk id="3" creationId="{F36C2173-5DE7-5148-8D59-A45645482CA9}"/>
          </ac:picMkLst>
        </pc:picChg>
        <pc:picChg chg="add del mod">
          <ac:chgData name="Student - Devanshi Joshi" userId="c7557890-38d4-4fb6-8508-3fb4f17b127d" providerId="ADAL" clId="{33B54569-830C-1B42-AEE4-5CA0E3472C66}" dt="2021-11-10T14:27:52.706" v="2935" actId="478"/>
          <ac:picMkLst>
            <pc:docMk/>
            <pc:sldMk cId="1553565606" sldId="283"/>
            <ac:picMk id="6" creationId="{99B14976-0319-314B-8DD9-69E5D384F900}"/>
          </ac:picMkLst>
        </pc:picChg>
        <pc:picChg chg="add mod">
          <ac:chgData name="Student - Devanshi Joshi" userId="c7557890-38d4-4fb6-8508-3fb4f17b127d" providerId="ADAL" clId="{33B54569-830C-1B42-AEE4-5CA0E3472C66}" dt="2021-11-11T06:09:10.484" v="6304" actId="1076"/>
          <ac:picMkLst>
            <pc:docMk/>
            <pc:sldMk cId="1553565606" sldId="283"/>
            <ac:picMk id="12" creationId="{67C04633-680A-0143-9AB6-B91D7257E677}"/>
          </ac:picMkLst>
        </pc:picChg>
        <pc:picChg chg="add mod">
          <ac:chgData name="Student - Devanshi Joshi" userId="c7557890-38d4-4fb6-8508-3fb4f17b127d" providerId="ADAL" clId="{33B54569-830C-1B42-AEE4-5CA0E3472C66}" dt="2021-11-11T06:18:19.100" v="6386" actId="1076"/>
          <ac:picMkLst>
            <pc:docMk/>
            <pc:sldMk cId="1553565606" sldId="283"/>
            <ac:picMk id="13" creationId="{0B98535D-734B-124A-A219-33F973AB158B}"/>
          </ac:picMkLst>
        </pc:picChg>
        <pc:picChg chg="add mod">
          <ac:chgData name="Student - Devanshi Joshi" userId="c7557890-38d4-4fb6-8508-3fb4f17b127d" providerId="ADAL" clId="{33B54569-830C-1B42-AEE4-5CA0E3472C66}" dt="2021-11-11T06:19:06.498" v="6392" actId="1076"/>
          <ac:picMkLst>
            <pc:docMk/>
            <pc:sldMk cId="1553565606" sldId="283"/>
            <ac:picMk id="14" creationId="{0D79327D-E668-A14B-9657-8C27B745C2FE}"/>
          </ac:picMkLst>
        </pc:picChg>
        <pc:picChg chg="add mod">
          <ac:chgData name="Student - Devanshi Joshi" userId="c7557890-38d4-4fb6-8508-3fb4f17b127d" providerId="ADAL" clId="{33B54569-830C-1B42-AEE4-5CA0E3472C66}" dt="2021-11-11T06:11:15.812" v="6313" actId="1076"/>
          <ac:picMkLst>
            <pc:docMk/>
            <pc:sldMk cId="1553565606" sldId="283"/>
            <ac:picMk id="15" creationId="{B1F407D2-86B4-9D44-A0EF-1E4FFEC39900}"/>
          </ac:picMkLst>
        </pc:picChg>
        <pc:picChg chg="add mod">
          <ac:chgData name="Student - Devanshi Joshi" userId="c7557890-38d4-4fb6-8508-3fb4f17b127d" providerId="ADAL" clId="{33B54569-830C-1B42-AEE4-5CA0E3472C66}" dt="2021-11-11T06:18:13.140" v="6385" actId="1076"/>
          <ac:picMkLst>
            <pc:docMk/>
            <pc:sldMk cId="1553565606" sldId="283"/>
            <ac:picMk id="19" creationId="{FEED4339-61F7-AE40-BA76-AF2458C7D294}"/>
          </ac:picMkLst>
        </pc:picChg>
        <pc:cxnChg chg="add mod">
          <ac:chgData name="Student - Devanshi Joshi" userId="c7557890-38d4-4fb6-8508-3fb4f17b127d" providerId="ADAL" clId="{33B54569-830C-1B42-AEE4-5CA0E3472C66}" dt="2021-11-11T06:21:27.960" v="6401" actId="208"/>
          <ac:cxnSpMkLst>
            <pc:docMk/>
            <pc:sldMk cId="1553565606" sldId="283"/>
            <ac:cxnSpMk id="20" creationId="{85E1B1A5-A257-9A43-81CE-3B28C654233A}"/>
          </ac:cxnSpMkLst>
        </pc:cxnChg>
        <pc:cxnChg chg="add mod">
          <ac:chgData name="Student - Devanshi Joshi" userId="c7557890-38d4-4fb6-8508-3fb4f17b127d" providerId="ADAL" clId="{33B54569-830C-1B42-AEE4-5CA0E3472C66}" dt="2021-11-11T06:21:27.960" v="6401" actId="208"/>
          <ac:cxnSpMkLst>
            <pc:docMk/>
            <pc:sldMk cId="1553565606" sldId="283"/>
            <ac:cxnSpMk id="21" creationId="{508EB7AF-4996-6741-BA1D-ABB301CD4178}"/>
          </ac:cxnSpMkLst>
        </pc:cxnChg>
        <pc:cxnChg chg="add mod">
          <ac:chgData name="Student - Devanshi Joshi" userId="c7557890-38d4-4fb6-8508-3fb4f17b127d" providerId="ADAL" clId="{33B54569-830C-1B42-AEE4-5CA0E3472C66}" dt="2021-11-11T06:21:27.960" v="6401" actId="208"/>
          <ac:cxnSpMkLst>
            <pc:docMk/>
            <pc:sldMk cId="1553565606" sldId="283"/>
            <ac:cxnSpMk id="22" creationId="{AD587009-5F02-EE46-B766-20CA58A91202}"/>
          </ac:cxnSpMkLst>
        </pc:cxnChg>
        <pc:cxnChg chg="add mod">
          <ac:chgData name="Student - Devanshi Joshi" userId="c7557890-38d4-4fb6-8508-3fb4f17b127d" providerId="ADAL" clId="{33B54569-830C-1B42-AEE4-5CA0E3472C66}" dt="2021-11-11T06:21:27.960" v="6401" actId="208"/>
          <ac:cxnSpMkLst>
            <pc:docMk/>
            <pc:sldMk cId="1553565606" sldId="283"/>
            <ac:cxnSpMk id="23" creationId="{2E032034-03DC-F641-966B-83862FA4C822}"/>
          </ac:cxnSpMkLst>
        </pc:cxnChg>
      </pc:sldChg>
      <pc:sldChg chg="addSp modSp del mod ord modShow">
        <pc:chgData name="Student - Devanshi Joshi" userId="c7557890-38d4-4fb6-8508-3fb4f17b127d" providerId="ADAL" clId="{33B54569-830C-1B42-AEE4-5CA0E3472C66}" dt="2021-11-11T06:17:21.469" v="6379" actId="2696"/>
        <pc:sldMkLst>
          <pc:docMk/>
          <pc:sldMk cId="3016054789" sldId="284"/>
        </pc:sldMkLst>
        <pc:picChg chg="add mod">
          <ac:chgData name="Student - Devanshi Joshi" userId="c7557890-38d4-4fb6-8508-3fb4f17b127d" providerId="ADAL" clId="{33B54569-830C-1B42-AEE4-5CA0E3472C66}" dt="2021-11-10T13:36:56.388" v="2488"/>
          <ac:picMkLst>
            <pc:docMk/>
            <pc:sldMk cId="3016054789" sldId="284"/>
            <ac:picMk id="8" creationId="{DB88D27D-38DD-3843-87C5-F1ACFBB272CE}"/>
          </ac:picMkLst>
        </pc:picChg>
      </pc:sldChg>
      <pc:sldChg chg="addSp delSp modSp add mod modNotesTx">
        <pc:chgData name="Student - Devanshi Joshi" userId="c7557890-38d4-4fb6-8508-3fb4f17b127d" providerId="ADAL" clId="{33B54569-830C-1B42-AEE4-5CA0E3472C66}" dt="2021-11-11T05:09:08.647" v="5797" actId="20577"/>
        <pc:sldMkLst>
          <pc:docMk/>
          <pc:sldMk cId="3881210884" sldId="285"/>
        </pc:sldMkLst>
        <pc:spChg chg="mod">
          <ac:chgData name="Student - Devanshi Joshi" userId="c7557890-38d4-4fb6-8508-3fb4f17b127d" providerId="ADAL" clId="{33B54569-830C-1B42-AEE4-5CA0E3472C66}" dt="2021-11-09T06:11:50.271" v="466" actId="20577"/>
          <ac:spMkLst>
            <pc:docMk/>
            <pc:sldMk cId="3881210884" sldId="285"/>
            <ac:spMk id="18" creationId="{A40AF02A-A188-4248-ACCC-78F645F4D192}"/>
          </ac:spMkLst>
        </pc:spChg>
        <pc:grpChg chg="mod">
          <ac:chgData name="Student - Devanshi Joshi" userId="c7557890-38d4-4fb6-8508-3fb4f17b127d" providerId="ADAL" clId="{33B54569-830C-1B42-AEE4-5CA0E3472C66}" dt="2021-11-09T06:12:05.022" v="467" actId="14100"/>
          <ac:grpSpMkLst>
            <pc:docMk/>
            <pc:sldMk cId="3881210884" sldId="285"/>
            <ac:grpSpMk id="16" creationId="{921C5FED-FE0A-7C40-8396-8C04171EBA70}"/>
          </ac:grpSpMkLst>
        </pc:grpChg>
        <pc:picChg chg="add del mod modCrop">
          <ac:chgData name="Student - Devanshi Joshi" userId="c7557890-38d4-4fb6-8508-3fb4f17b127d" providerId="ADAL" clId="{33B54569-830C-1B42-AEE4-5CA0E3472C66}" dt="2021-11-09T08:09:21.216" v="496" actId="478"/>
          <ac:picMkLst>
            <pc:docMk/>
            <pc:sldMk cId="3881210884" sldId="285"/>
            <ac:picMk id="3" creationId="{5FC4A943-579E-184E-B6E5-02D88D38C368}"/>
          </ac:picMkLst>
        </pc:picChg>
        <pc:picChg chg="add mod">
          <ac:chgData name="Student - Devanshi Joshi" userId="c7557890-38d4-4fb6-8508-3fb4f17b127d" providerId="ADAL" clId="{33B54569-830C-1B42-AEE4-5CA0E3472C66}" dt="2021-11-09T08:09:58.695" v="501" actId="1076"/>
          <ac:picMkLst>
            <pc:docMk/>
            <pc:sldMk cId="3881210884" sldId="285"/>
            <ac:picMk id="6" creationId="{A8DE0504-2C0E-9D4C-A50B-FC6EC04BDFF4}"/>
          </ac:picMkLst>
        </pc:picChg>
      </pc:sldChg>
      <pc:sldChg chg="addSp modSp add mod modNotesTx">
        <pc:chgData name="Student - Devanshi Joshi" userId="c7557890-38d4-4fb6-8508-3fb4f17b127d" providerId="ADAL" clId="{33B54569-830C-1B42-AEE4-5CA0E3472C66}" dt="2021-11-11T05:09:14.843" v="5798" actId="20577"/>
        <pc:sldMkLst>
          <pc:docMk/>
          <pc:sldMk cId="1955885410" sldId="286"/>
        </pc:sldMkLst>
        <pc:spChg chg="mod">
          <ac:chgData name="Student - Devanshi Joshi" userId="c7557890-38d4-4fb6-8508-3fb4f17b127d" providerId="ADAL" clId="{33B54569-830C-1B42-AEE4-5CA0E3472C66}" dt="2021-11-09T06:12:15.645" v="478" actId="20577"/>
          <ac:spMkLst>
            <pc:docMk/>
            <pc:sldMk cId="1955885410" sldId="286"/>
            <ac:spMk id="18" creationId="{A40AF02A-A188-4248-ACCC-78F645F4D192}"/>
          </ac:spMkLst>
        </pc:spChg>
        <pc:grpChg chg="mod">
          <ac:chgData name="Student - Devanshi Joshi" userId="c7557890-38d4-4fb6-8508-3fb4f17b127d" providerId="ADAL" clId="{33B54569-830C-1B42-AEE4-5CA0E3472C66}" dt="2021-11-09T06:12:19.377" v="479" actId="14100"/>
          <ac:grpSpMkLst>
            <pc:docMk/>
            <pc:sldMk cId="1955885410" sldId="286"/>
            <ac:grpSpMk id="16" creationId="{921C5FED-FE0A-7C40-8396-8C04171EBA70}"/>
          </ac:grpSpMkLst>
        </pc:grpChg>
        <pc:picChg chg="add mod">
          <ac:chgData name="Student - Devanshi Joshi" userId="c7557890-38d4-4fb6-8508-3fb4f17b127d" providerId="ADAL" clId="{33B54569-830C-1B42-AEE4-5CA0E3472C66}" dt="2021-11-09T07:35:58" v="494" actId="1076"/>
          <ac:picMkLst>
            <pc:docMk/>
            <pc:sldMk cId="1955885410" sldId="286"/>
            <ac:picMk id="3" creationId="{A5658448-BEFC-5F41-91FE-5D6EAD35C9EC}"/>
          </ac:picMkLst>
        </pc:picChg>
      </pc:sldChg>
      <pc:sldChg chg="addSp delSp modSp add mod ord modNotesTx">
        <pc:chgData name="Student - Devanshi Joshi" userId="c7557890-38d4-4fb6-8508-3fb4f17b127d" providerId="ADAL" clId="{33B54569-830C-1B42-AEE4-5CA0E3472C66}" dt="2021-11-11T05:20:32.215" v="5852" actId="20578"/>
        <pc:sldMkLst>
          <pc:docMk/>
          <pc:sldMk cId="366487731" sldId="287"/>
        </pc:sldMkLst>
        <pc:spChg chg="add mod">
          <ac:chgData name="Student - Devanshi Joshi" userId="c7557890-38d4-4fb6-8508-3fb4f17b127d" providerId="ADAL" clId="{33B54569-830C-1B42-AEE4-5CA0E3472C66}" dt="2021-11-11T05:11:12.519" v="5822" actId="207"/>
          <ac:spMkLst>
            <pc:docMk/>
            <pc:sldMk cId="366487731" sldId="287"/>
            <ac:spMk id="2" creationId="{F861B108-193A-4143-A4F6-2BF013BE87F3}"/>
          </ac:spMkLst>
        </pc:spChg>
        <pc:spChg chg="add del mod">
          <ac:chgData name="Student - Devanshi Joshi" userId="c7557890-38d4-4fb6-8508-3fb4f17b127d" providerId="ADAL" clId="{33B54569-830C-1B42-AEE4-5CA0E3472C66}" dt="2021-11-10T14:47:14.093" v="2996" actId="478"/>
          <ac:spMkLst>
            <pc:docMk/>
            <pc:sldMk cId="366487731" sldId="287"/>
            <ac:spMk id="8" creationId="{F41F0E6B-83DB-4845-B590-D139FF9028FD}"/>
          </ac:spMkLst>
        </pc:spChg>
        <pc:spChg chg="mod">
          <ac:chgData name="Student - Devanshi Joshi" userId="c7557890-38d4-4fb6-8508-3fb4f17b127d" providerId="ADAL" clId="{33B54569-830C-1B42-AEE4-5CA0E3472C66}" dt="2021-11-10T15:11:54.886" v="3098" actId="20577"/>
          <ac:spMkLst>
            <pc:docMk/>
            <pc:sldMk cId="366487731" sldId="287"/>
            <ac:spMk id="18" creationId="{A40AF02A-A188-4248-ACCC-78F645F4D192}"/>
          </ac:spMkLst>
        </pc:spChg>
        <pc:graphicFrameChg chg="add mod modGraphic">
          <ac:chgData name="Student - Devanshi Joshi" userId="c7557890-38d4-4fb6-8508-3fb4f17b127d" providerId="ADAL" clId="{33B54569-830C-1B42-AEE4-5CA0E3472C66}" dt="2021-11-11T02:06:24.781" v="5489" actId="20577"/>
          <ac:graphicFrameMkLst>
            <pc:docMk/>
            <pc:sldMk cId="366487731" sldId="287"/>
            <ac:graphicFrameMk id="9" creationId="{B8EAA739-11BD-7741-81F6-4C93327EB286}"/>
          </ac:graphicFrameMkLst>
        </pc:graphicFrameChg>
      </pc:sldChg>
      <pc:sldChg chg="modSp add del mod modShow">
        <pc:chgData name="Student - Devanshi Joshi" userId="c7557890-38d4-4fb6-8508-3fb4f17b127d" providerId="ADAL" clId="{33B54569-830C-1B42-AEE4-5CA0E3472C66}" dt="2021-11-11T06:17:17.273" v="6377" actId="2696"/>
        <pc:sldMkLst>
          <pc:docMk/>
          <pc:sldMk cId="2861991331" sldId="288"/>
        </pc:sldMkLst>
        <pc:spChg chg="mod">
          <ac:chgData name="Student - Devanshi Joshi" userId="c7557890-38d4-4fb6-8508-3fb4f17b127d" providerId="ADAL" clId="{33B54569-830C-1B42-AEE4-5CA0E3472C66}" dt="2021-11-09T12:34:55.624" v="539" actId="20577"/>
          <ac:spMkLst>
            <pc:docMk/>
            <pc:sldMk cId="2861991331" sldId="288"/>
            <ac:spMk id="18" creationId="{A40AF02A-A188-4248-ACCC-78F645F4D192}"/>
          </ac:spMkLst>
        </pc:spChg>
      </pc:sldChg>
      <pc:sldChg chg="addSp delSp modSp add mod modNotesTx">
        <pc:chgData name="Student - Devanshi Joshi" userId="c7557890-38d4-4fb6-8508-3fb4f17b127d" providerId="ADAL" clId="{33B54569-830C-1B42-AEE4-5CA0E3472C66}" dt="2021-11-11T05:07:55.228" v="5791" actId="20577"/>
        <pc:sldMkLst>
          <pc:docMk/>
          <pc:sldMk cId="1014396505" sldId="289"/>
        </pc:sldMkLst>
        <pc:spChg chg="add del mod">
          <ac:chgData name="Student - Devanshi Joshi" userId="c7557890-38d4-4fb6-8508-3fb4f17b127d" providerId="ADAL" clId="{33B54569-830C-1B42-AEE4-5CA0E3472C66}" dt="2021-11-10T14:26:34.617" v="2923"/>
          <ac:spMkLst>
            <pc:docMk/>
            <pc:sldMk cId="1014396505" sldId="289"/>
            <ac:spMk id="14" creationId="{BD30FCA7-DE86-4847-90CE-EF298FEBB5FD}"/>
          </ac:spMkLst>
        </pc:spChg>
        <pc:picChg chg="add mod">
          <ac:chgData name="Student - Devanshi Joshi" userId="c7557890-38d4-4fb6-8508-3fb4f17b127d" providerId="ADAL" clId="{33B54569-830C-1B42-AEE4-5CA0E3472C66}" dt="2021-11-10T13:54:39.770" v="2611" actId="1076"/>
          <ac:picMkLst>
            <pc:docMk/>
            <pc:sldMk cId="1014396505" sldId="289"/>
            <ac:picMk id="12" creationId="{BA1AEB42-FDC6-AC43-ACA4-75C2C2F63306}"/>
          </ac:picMkLst>
        </pc:picChg>
        <pc:picChg chg="add del mod">
          <ac:chgData name="Student - Devanshi Joshi" userId="c7557890-38d4-4fb6-8508-3fb4f17b127d" providerId="ADAL" clId="{33B54569-830C-1B42-AEE4-5CA0E3472C66}" dt="2021-11-10T13:42:47.971" v="2581" actId="478"/>
          <ac:picMkLst>
            <pc:docMk/>
            <pc:sldMk cId="1014396505" sldId="289"/>
            <ac:picMk id="2050" creationId="{F40E9D46-3AEC-8B4B-A913-E58A10B77628}"/>
          </ac:picMkLst>
        </pc:picChg>
        <pc:picChg chg="add del">
          <ac:chgData name="Student - Devanshi Joshi" userId="c7557890-38d4-4fb6-8508-3fb4f17b127d" providerId="ADAL" clId="{33B54569-830C-1B42-AEE4-5CA0E3472C66}" dt="2021-11-10T13:46:16.842" v="2583"/>
          <ac:picMkLst>
            <pc:docMk/>
            <pc:sldMk cId="1014396505" sldId="289"/>
            <ac:picMk id="2052" creationId="{78DD4D44-03E9-A844-AF05-8B90E1CBC800}"/>
          </ac:picMkLst>
        </pc:picChg>
        <pc:picChg chg="add del mod">
          <ac:chgData name="Student - Devanshi Joshi" userId="c7557890-38d4-4fb6-8508-3fb4f17b127d" providerId="ADAL" clId="{33B54569-830C-1B42-AEE4-5CA0E3472C66}" dt="2021-11-10T13:47:42.527" v="2589" actId="478"/>
          <ac:picMkLst>
            <pc:docMk/>
            <pc:sldMk cId="1014396505" sldId="289"/>
            <ac:picMk id="2054" creationId="{7A5CA3CA-DE66-884D-A3E3-C942A6433B9F}"/>
          </ac:picMkLst>
        </pc:picChg>
        <pc:picChg chg="add del mod">
          <ac:chgData name="Student - Devanshi Joshi" userId="c7557890-38d4-4fb6-8508-3fb4f17b127d" providerId="ADAL" clId="{33B54569-830C-1B42-AEE4-5CA0E3472C66}" dt="2021-11-10T13:50:49.142" v="2600" actId="478"/>
          <ac:picMkLst>
            <pc:docMk/>
            <pc:sldMk cId="1014396505" sldId="289"/>
            <ac:picMk id="2056" creationId="{7B46BB0F-BB3A-2449-BAD1-2F68D780FF8A}"/>
          </ac:picMkLst>
        </pc:picChg>
        <pc:picChg chg="add mod">
          <ac:chgData name="Student - Devanshi Joshi" userId="c7557890-38d4-4fb6-8508-3fb4f17b127d" providerId="ADAL" clId="{33B54569-830C-1B42-AEE4-5CA0E3472C66}" dt="2021-11-10T13:55:07.321" v="2614"/>
          <ac:picMkLst>
            <pc:docMk/>
            <pc:sldMk cId="1014396505" sldId="289"/>
            <ac:picMk id="2058" creationId="{022385E3-0010-904B-A6CD-CAE525F4082A}"/>
          </ac:picMkLst>
        </pc:picChg>
      </pc:sldChg>
      <pc:sldChg chg="addSp delSp modSp add del mod modNotesTx">
        <pc:chgData name="Student - Devanshi Joshi" userId="c7557890-38d4-4fb6-8508-3fb4f17b127d" providerId="ADAL" clId="{33B54569-830C-1B42-AEE4-5CA0E3472C66}" dt="2021-11-10T13:37:26.511" v="2491" actId="2696"/>
        <pc:sldMkLst>
          <pc:docMk/>
          <pc:sldMk cId="1813456787" sldId="290"/>
        </pc:sldMkLst>
        <pc:spChg chg="mod">
          <ac:chgData name="Student - Devanshi Joshi" userId="c7557890-38d4-4fb6-8508-3fb4f17b127d" providerId="ADAL" clId="{33B54569-830C-1B42-AEE4-5CA0E3472C66}" dt="2021-11-10T13:36:34.451" v="2486" actId="20577"/>
          <ac:spMkLst>
            <pc:docMk/>
            <pc:sldMk cId="1813456787" sldId="290"/>
            <ac:spMk id="18" creationId="{A40AF02A-A188-4248-ACCC-78F645F4D192}"/>
          </ac:spMkLst>
        </pc:spChg>
        <pc:picChg chg="add del mod modCrop">
          <ac:chgData name="Student - Devanshi Joshi" userId="c7557890-38d4-4fb6-8508-3fb4f17b127d" providerId="ADAL" clId="{33B54569-830C-1B42-AEE4-5CA0E3472C66}" dt="2021-11-10T13:36:50.734" v="2487" actId="21"/>
          <ac:picMkLst>
            <pc:docMk/>
            <pc:sldMk cId="1813456787" sldId="290"/>
            <ac:picMk id="3" creationId="{F3DA72BC-B204-F046-8EED-3819D8D2891F}"/>
          </ac:picMkLst>
        </pc:picChg>
      </pc:sldChg>
      <pc:sldChg chg="addSp delSp modSp add del mod modNotesTx">
        <pc:chgData name="Student - Devanshi Joshi" userId="c7557890-38d4-4fb6-8508-3fb4f17b127d" providerId="ADAL" clId="{33B54569-830C-1B42-AEE4-5CA0E3472C66}" dt="2021-11-11T06:22:06.761" v="6402" actId="2696"/>
        <pc:sldMkLst>
          <pc:docMk/>
          <pc:sldMk cId="2064951832" sldId="290"/>
        </pc:sldMkLst>
        <pc:spChg chg="add del mod">
          <ac:chgData name="Student - Devanshi Joshi" userId="c7557890-38d4-4fb6-8508-3fb4f17b127d" providerId="ADAL" clId="{33B54569-830C-1B42-AEE4-5CA0E3472C66}" dt="2021-11-10T14:27:44.198" v="2934" actId="478"/>
          <ac:spMkLst>
            <pc:docMk/>
            <pc:sldMk cId="2064951832" sldId="290"/>
            <ac:spMk id="27" creationId="{6F9C2D31-9CA4-7248-9CAD-B65AD747C3AD}"/>
          </ac:spMkLst>
        </pc:spChg>
        <pc:spChg chg="add del">
          <ac:chgData name="Student - Devanshi Joshi" userId="c7557890-38d4-4fb6-8508-3fb4f17b127d" providerId="ADAL" clId="{33B54569-830C-1B42-AEE4-5CA0E3472C66}" dt="2021-11-10T14:21:43.343" v="2875" actId="26606"/>
          <ac:spMkLst>
            <pc:docMk/>
            <pc:sldMk cId="2064951832" sldId="290"/>
            <ac:spMk id="120" creationId="{05FB7726-C6A8-44D0-B179-A65DE454D836}"/>
          </ac:spMkLst>
        </pc:spChg>
        <pc:spChg chg="add del">
          <ac:chgData name="Student - Devanshi Joshi" userId="c7557890-38d4-4fb6-8508-3fb4f17b127d" providerId="ADAL" clId="{33B54569-830C-1B42-AEE4-5CA0E3472C66}" dt="2021-11-10T14:21:43.343" v="2875" actId="26606"/>
          <ac:spMkLst>
            <pc:docMk/>
            <pc:sldMk cId="2064951832" sldId="290"/>
            <ac:spMk id="121" creationId="{6CA79669-85CF-4A8E-9B66-F63A5C5B570B}"/>
          </ac:spMkLst>
        </pc:spChg>
        <pc:spChg chg="add del">
          <ac:chgData name="Student - Devanshi Joshi" userId="c7557890-38d4-4fb6-8508-3fb4f17b127d" providerId="ADAL" clId="{33B54569-830C-1B42-AEE4-5CA0E3472C66}" dt="2021-11-10T14:21:43.338" v="2874" actId="26606"/>
          <ac:spMkLst>
            <pc:docMk/>
            <pc:sldMk cId="2064951832" sldId="290"/>
            <ac:spMk id="126" creationId="{05FB7726-C6A8-44D0-B179-A65DE454D836}"/>
          </ac:spMkLst>
        </pc:spChg>
        <pc:spChg chg="add">
          <ac:chgData name="Student - Devanshi Joshi" userId="c7557890-38d4-4fb6-8508-3fb4f17b127d" providerId="ADAL" clId="{33B54569-830C-1B42-AEE4-5CA0E3472C66}" dt="2021-11-10T14:21:43.343" v="2875" actId="26606"/>
          <ac:spMkLst>
            <pc:docMk/>
            <pc:sldMk cId="2064951832" sldId="290"/>
            <ac:spMk id="128" creationId="{6CA79669-85CF-4A8E-9B66-F63A5C5B570B}"/>
          </ac:spMkLst>
        </pc:spChg>
        <pc:spChg chg="add">
          <ac:chgData name="Student - Devanshi Joshi" userId="c7557890-38d4-4fb6-8508-3fb4f17b127d" providerId="ADAL" clId="{33B54569-830C-1B42-AEE4-5CA0E3472C66}" dt="2021-11-10T14:21:43.343" v="2875" actId="26606"/>
          <ac:spMkLst>
            <pc:docMk/>
            <pc:sldMk cId="2064951832" sldId="290"/>
            <ac:spMk id="129" creationId="{05FB7726-C6A8-44D0-B179-A65DE454D836}"/>
          </ac:spMkLst>
        </pc:spChg>
        <pc:grpChg chg="del">
          <ac:chgData name="Student - Devanshi Joshi" userId="c7557890-38d4-4fb6-8508-3fb4f17b127d" providerId="ADAL" clId="{33B54569-830C-1B42-AEE4-5CA0E3472C66}" dt="2021-11-10T14:16:48.600" v="2834" actId="478"/>
          <ac:grpSpMkLst>
            <pc:docMk/>
            <pc:sldMk cId="2064951832" sldId="290"/>
            <ac:grpSpMk id="16" creationId="{921C5FED-FE0A-7C40-8396-8C04171EBA70}"/>
          </ac:grpSpMkLst>
        </pc:grpChg>
        <pc:picChg chg="add del mod modCrop">
          <ac:chgData name="Student - Devanshi Joshi" userId="c7557890-38d4-4fb6-8508-3fb4f17b127d" providerId="ADAL" clId="{33B54569-830C-1B42-AEE4-5CA0E3472C66}" dt="2021-11-10T14:21:11.541" v="2867" actId="478"/>
          <ac:picMkLst>
            <pc:docMk/>
            <pc:sldMk cId="2064951832" sldId="290"/>
            <ac:picMk id="3" creationId="{F36C2173-5DE7-5148-8D59-A45645482CA9}"/>
          </ac:picMkLst>
        </pc:picChg>
        <pc:picChg chg="mod">
          <ac:chgData name="Student - Devanshi Joshi" userId="c7557890-38d4-4fb6-8508-3fb4f17b127d" providerId="ADAL" clId="{33B54569-830C-1B42-AEE4-5CA0E3472C66}" dt="2021-11-10T14:21:43.338" v="2874" actId="26606"/>
          <ac:picMkLst>
            <pc:docMk/>
            <pc:sldMk cId="2064951832" sldId="290"/>
            <ac:picMk id="4" creationId="{BF13460E-EED0-4437-886F-E1AC1B77EE0B}"/>
          </ac:picMkLst>
        </pc:picChg>
        <pc:picChg chg="add del mod">
          <ac:chgData name="Student - Devanshi Joshi" userId="c7557890-38d4-4fb6-8508-3fb4f17b127d" providerId="ADAL" clId="{33B54569-830C-1B42-AEE4-5CA0E3472C66}" dt="2021-11-10T14:21:15.655" v="2870" actId="478"/>
          <ac:picMkLst>
            <pc:docMk/>
            <pc:sldMk cId="2064951832" sldId="290"/>
            <ac:picMk id="5" creationId="{43169A09-9F5A-554D-9AA7-D4A1F8295767}"/>
          </ac:picMkLst>
        </pc:picChg>
        <pc:picChg chg="del mod">
          <ac:chgData name="Student - Devanshi Joshi" userId="c7557890-38d4-4fb6-8508-3fb4f17b127d" providerId="ADAL" clId="{33B54569-830C-1B42-AEE4-5CA0E3472C66}" dt="2021-11-10T14:21:14.348" v="2869" actId="478"/>
          <ac:picMkLst>
            <pc:docMk/>
            <pc:sldMk cId="2064951832" sldId="290"/>
            <ac:picMk id="6" creationId="{99B14976-0319-314B-8DD9-69E5D384F900}"/>
          </ac:picMkLst>
        </pc:picChg>
        <pc:picChg chg="add mod">
          <ac:chgData name="Student - Devanshi Joshi" userId="c7557890-38d4-4fb6-8508-3fb4f17b127d" providerId="ADAL" clId="{33B54569-830C-1B42-AEE4-5CA0E3472C66}" dt="2021-11-11T02:43:33.938" v="5518" actId="1076"/>
          <ac:picMkLst>
            <pc:docMk/>
            <pc:sldMk cId="2064951832" sldId="290"/>
            <ac:picMk id="8" creationId="{43A8B8D2-46A3-5042-AF58-F7C1CD87A2BB}"/>
          </ac:picMkLst>
        </pc:picChg>
        <pc:picChg chg="add del mod">
          <ac:chgData name="Student - Devanshi Joshi" userId="c7557890-38d4-4fb6-8508-3fb4f17b127d" providerId="ADAL" clId="{33B54569-830C-1B42-AEE4-5CA0E3472C66}" dt="2021-11-10T14:21:13.101" v="2868" actId="478"/>
          <ac:picMkLst>
            <pc:docMk/>
            <pc:sldMk cId="2064951832" sldId="290"/>
            <ac:picMk id="12" creationId="{B6021794-BCC9-8B48-9D00-0BB72D770EA8}"/>
          </ac:picMkLst>
        </pc:picChg>
        <pc:picChg chg="add mod">
          <ac:chgData name="Student - Devanshi Joshi" userId="c7557890-38d4-4fb6-8508-3fb4f17b127d" providerId="ADAL" clId="{33B54569-830C-1B42-AEE4-5CA0E3472C66}" dt="2021-11-11T02:43:26.780" v="5517" actId="1076"/>
          <ac:picMkLst>
            <pc:docMk/>
            <pc:sldMk cId="2064951832" sldId="290"/>
            <ac:picMk id="15" creationId="{A0D65FA7-1F53-A842-A783-6891CA46ADED}"/>
          </ac:picMkLst>
        </pc:picChg>
        <pc:picChg chg="add mod">
          <ac:chgData name="Student - Devanshi Joshi" userId="c7557890-38d4-4fb6-8508-3fb4f17b127d" providerId="ADAL" clId="{33B54569-830C-1B42-AEE4-5CA0E3472C66}" dt="2021-11-11T06:09:02.514" v="6302" actId="1076"/>
          <ac:picMkLst>
            <pc:docMk/>
            <pc:sldMk cId="2064951832" sldId="290"/>
            <ac:picMk id="19" creationId="{19183B76-3AF9-4746-9E8E-BBE4674010FA}"/>
          </ac:picMkLst>
        </pc:picChg>
        <pc:picChg chg="add del mod">
          <ac:chgData name="Student - Devanshi Joshi" userId="c7557890-38d4-4fb6-8508-3fb4f17b127d" providerId="ADAL" clId="{33B54569-830C-1B42-AEE4-5CA0E3472C66}" dt="2021-11-11T02:42:16.597" v="5502" actId="478"/>
          <ac:picMkLst>
            <pc:docMk/>
            <pc:sldMk cId="2064951832" sldId="290"/>
            <ac:picMk id="20" creationId="{50481D99-CDD1-CA46-9839-42B71C6D9237}"/>
          </ac:picMkLst>
        </pc:picChg>
        <pc:picChg chg="add mod">
          <ac:chgData name="Student - Devanshi Joshi" userId="c7557890-38d4-4fb6-8508-3fb4f17b127d" providerId="ADAL" clId="{33B54569-830C-1B42-AEE4-5CA0E3472C66}" dt="2021-11-10T14:23:53.538" v="2899" actId="1076"/>
          <ac:picMkLst>
            <pc:docMk/>
            <pc:sldMk cId="2064951832" sldId="290"/>
            <ac:picMk id="21" creationId="{E43934F0-D870-9F46-B9B4-15C5D7232C3E}"/>
          </ac:picMkLst>
        </pc:picChg>
        <pc:picChg chg="add mod">
          <ac:chgData name="Student - Devanshi Joshi" userId="c7557890-38d4-4fb6-8508-3fb4f17b127d" providerId="ADAL" clId="{33B54569-830C-1B42-AEE4-5CA0E3472C66}" dt="2021-11-11T06:08:14.803" v="6295" actId="1076"/>
          <ac:picMkLst>
            <pc:docMk/>
            <pc:sldMk cId="2064951832" sldId="290"/>
            <ac:picMk id="29" creationId="{DECFCE0C-9F69-4345-9F9D-FA2C6F62B68F}"/>
          </ac:picMkLst>
        </pc:picChg>
        <pc:picChg chg="add del mod">
          <ac:chgData name="Student - Devanshi Joshi" userId="c7557890-38d4-4fb6-8508-3fb4f17b127d" providerId="ADAL" clId="{33B54569-830C-1B42-AEE4-5CA0E3472C66}" dt="2021-11-11T06:08:10.556" v="6294" actId="478"/>
          <ac:picMkLst>
            <pc:docMk/>
            <pc:sldMk cId="2064951832" sldId="290"/>
            <ac:picMk id="31" creationId="{A31D22E5-84D0-904C-B38F-3917E48FCF3C}"/>
          </ac:picMkLst>
        </pc:picChg>
        <pc:cxnChg chg="add mod">
          <ac:chgData name="Student - Devanshi Joshi" userId="c7557890-38d4-4fb6-8508-3fb4f17b127d" providerId="ADAL" clId="{33B54569-830C-1B42-AEE4-5CA0E3472C66}" dt="2021-11-11T02:43:04.980" v="5512" actId="166"/>
          <ac:cxnSpMkLst>
            <pc:docMk/>
            <pc:sldMk cId="2064951832" sldId="290"/>
            <ac:cxnSpMk id="10" creationId="{4B797B29-F817-334D-929A-707A81D55C06}"/>
          </ac:cxnSpMkLst>
        </pc:cxnChg>
        <pc:cxnChg chg="add mod">
          <ac:chgData name="Student - Devanshi Joshi" userId="c7557890-38d4-4fb6-8508-3fb4f17b127d" providerId="ADAL" clId="{33B54569-830C-1B42-AEE4-5CA0E3472C66}" dt="2021-11-11T02:43:51.876" v="5521" actId="1076"/>
          <ac:cxnSpMkLst>
            <pc:docMk/>
            <pc:sldMk cId="2064951832" sldId="290"/>
            <ac:cxnSpMk id="24" creationId="{D115A0D1-8919-BA47-A02C-AEC3DD29B1B8}"/>
          </ac:cxnSpMkLst>
        </pc:cxnChg>
        <pc:cxnChg chg="add mod">
          <ac:chgData name="Student - Devanshi Joshi" userId="c7557890-38d4-4fb6-8508-3fb4f17b127d" providerId="ADAL" clId="{33B54569-830C-1B42-AEE4-5CA0E3472C66}" dt="2021-11-11T02:44:05.201" v="5524" actId="1076"/>
          <ac:cxnSpMkLst>
            <pc:docMk/>
            <pc:sldMk cId="2064951832" sldId="290"/>
            <ac:cxnSpMk id="25" creationId="{3D272F02-2948-B842-AD83-674EF3EE895C}"/>
          </ac:cxnSpMkLst>
        </pc:cxnChg>
        <pc:cxnChg chg="add mod">
          <ac:chgData name="Student - Devanshi Joshi" userId="c7557890-38d4-4fb6-8508-3fb4f17b127d" providerId="ADAL" clId="{33B54569-830C-1B42-AEE4-5CA0E3472C66}" dt="2021-11-11T06:08:44.787" v="6301" actId="14100"/>
          <ac:cxnSpMkLst>
            <pc:docMk/>
            <pc:sldMk cId="2064951832" sldId="290"/>
            <ac:cxnSpMk id="37" creationId="{84DB6165-C0B8-C247-AD29-60F37F6AE8AB}"/>
          </ac:cxnSpMkLst>
        </pc:cxnChg>
      </pc:sldChg>
      <pc:sldChg chg="addSp modSp add mod modAnim modNotesTx">
        <pc:chgData name="Student - Devanshi Joshi" userId="c7557890-38d4-4fb6-8508-3fb4f17b127d" providerId="ADAL" clId="{33B54569-830C-1B42-AEE4-5CA0E3472C66}" dt="2021-11-11T06:02:25.682" v="6274"/>
        <pc:sldMkLst>
          <pc:docMk/>
          <pc:sldMk cId="1115373962" sldId="291"/>
        </pc:sldMkLst>
        <pc:picChg chg="add mod">
          <ac:chgData name="Student - Devanshi Joshi" userId="c7557890-38d4-4fb6-8508-3fb4f17b127d" providerId="ADAL" clId="{33B54569-830C-1B42-AEE4-5CA0E3472C66}" dt="2021-11-11T01:47:47.295" v="5439" actId="1076"/>
          <ac:picMkLst>
            <pc:docMk/>
            <pc:sldMk cId="1115373962" sldId="291"/>
            <ac:picMk id="3" creationId="{24F8E974-710B-644A-B011-D969FB148F50}"/>
          </ac:picMkLst>
        </pc:picChg>
        <pc:picChg chg="add mod">
          <ac:chgData name="Student - Devanshi Joshi" userId="c7557890-38d4-4fb6-8508-3fb4f17b127d" providerId="ADAL" clId="{33B54569-830C-1B42-AEE4-5CA0E3472C66}" dt="2021-11-11T01:53:42.755" v="5459" actId="1076"/>
          <ac:picMkLst>
            <pc:docMk/>
            <pc:sldMk cId="1115373962" sldId="291"/>
            <ac:picMk id="6" creationId="{346BEDF1-8328-2C43-A9BA-08AACEA96153}"/>
          </ac:picMkLst>
        </pc:picChg>
      </pc:sldChg>
      <pc:sldChg chg="addSp delSp add del setBg delDesignElem">
        <pc:chgData name="Student - Devanshi Joshi" userId="c7557890-38d4-4fb6-8508-3fb4f17b127d" providerId="ADAL" clId="{33B54569-830C-1B42-AEE4-5CA0E3472C66}" dt="2021-11-10T14:22:35.889" v="2878"/>
        <pc:sldMkLst>
          <pc:docMk/>
          <pc:sldMk cId="3392822814" sldId="291"/>
        </pc:sldMkLst>
        <pc:spChg chg="add del">
          <ac:chgData name="Student - Devanshi Joshi" userId="c7557890-38d4-4fb6-8508-3fb4f17b127d" providerId="ADAL" clId="{33B54569-830C-1B42-AEE4-5CA0E3472C66}" dt="2021-11-10T14:22:35.889" v="2878"/>
          <ac:spMkLst>
            <pc:docMk/>
            <pc:sldMk cId="3392822814" sldId="291"/>
            <ac:spMk id="128" creationId="{6CA79669-85CF-4A8E-9B66-F63A5C5B570B}"/>
          </ac:spMkLst>
        </pc:spChg>
        <pc:spChg chg="add del">
          <ac:chgData name="Student - Devanshi Joshi" userId="c7557890-38d4-4fb6-8508-3fb4f17b127d" providerId="ADAL" clId="{33B54569-830C-1B42-AEE4-5CA0E3472C66}" dt="2021-11-10T14:22:35.889" v="2878"/>
          <ac:spMkLst>
            <pc:docMk/>
            <pc:sldMk cId="3392822814" sldId="291"/>
            <ac:spMk id="129" creationId="{05FB7726-C6A8-44D0-B179-A65DE454D836}"/>
          </ac:spMkLst>
        </pc:spChg>
      </pc:sldChg>
      <pc:sldChg chg="addSp delSp modSp add del mod ord modNotesTx">
        <pc:chgData name="Student - Devanshi Joshi" userId="c7557890-38d4-4fb6-8508-3fb4f17b127d" providerId="ADAL" clId="{33B54569-830C-1B42-AEE4-5CA0E3472C66}" dt="2021-11-11T05:57:12.769" v="6264" actId="2696"/>
        <pc:sldMkLst>
          <pc:docMk/>
          <pc:sldMk cId="2707595322" sldId="292"/>
        </pc:sldMkLst>
        <pc:spChg chg="add del mod">
          <ac:chgData name="Student - Devanshi Joshi" userId="c7557890-38d4-4fb6-8508-3fb4f17b127d" providerId="ADAL" clId="{33B54569-830C-1B42-AEE4-5CA0E3472C66}" dt="2021-11-11T04:45:31.737" v="5744" actId="478"/>
          <ac:spMkLst>
            <pc:docMk/>
            <pc:sldMk cId="2707595322" sldId="292"/>
            <ac:spMk id="2" creationId="{A9C9B709-6828-F547-9D72-974994D1AFF0}"/>
          </ac:spMkLst>
        </pc:spChg>
        <pc:spChg chg="mod">
          <ac:chgData name="Student - Devanshi Joshi" userId="c7557890-38d4-4fb6-8508-3fb4f17b127d" providerId="ADAL" clId="{33B54569-830C-1B42-AEE4-5CA0E3472C66}" dt="2021-11-11T04:15:25.289" v="5739" actId="20577"/>
          <ac:spMkLst>
            <pc:docMk/>
            <pc:sldMk cId="2707595322" sldId="292"/>
            <ac:spMk id="18" creationId="{A40AF02A-A188-4248-ACCC-78F645F4D192}"/>
          </ac:spMkLst>
        </pc:spChg>
        <pc:grpChg chg="mod">
          <ac:chgData name="Student - Devanshi Joshi" userId="c7557890-38d4-4fb6-8508-3fb4f17b127d" providerId="ADAL" clId="{33B54569-830C-1B42-AEE4-5CA0E3472C66}" dt="2021-11-11T04:15:29.139" v="5740" actId="14100"/>
          <ac:grpSpMkLst>
            <pc:docMk/>
            <pc:sldMk cId="2707595322" sldId="292"/>
            <ac:grpSpMk id="16" creationId="{921C5FED-FE0A-7C40-8396-8C04171EBA70}"/>
          </ac:grpSpMkLst>
        </pc:grpChg>
        <pc:picChg chg="mod">
          <ac:chgData name="Student - Devanshi Joshi" userId="c7557890-38d4-4fb6-8508-3fb4f17b127d" providerId="ADAL" clId="{33B54569-830C-1B42-AEE4-5CA0E3472C66}" dt="2021-11-11T05:00:30.074" v="5766" actId="14100"/>
          <ac:picMkLst>
            <pc:docMk/>
            <pc:sldMk cId="2707595322" sldId="292"/>
            <ac:picMk id="4" creationId="{BF13460E-EED0-4437-886F-E1AC1B77EE0B}"/>
          </ac:picMkLst>
        </pc:picChg>
        <pc:picChg chg="add mod">
          <ac:chgData name="Student - Devanshi Joshi" userId="c7557890-38d4-4fb6-8508-3fb4f17b127d" providerId="ADAL" clId="{33B54569-830C-1B42-AEE4-5CA0E3472C66}" dt="2021-11-11T05:02:50.632" v="5777" actId="1076"/>
          <ac:picMkLst>
            <pc:docMk/>
            <pc:sldMk cId="2707595322" sldId="292"/>
            <ac:picMk id="3076" creationId="{0D415134-108F-5B4A-A678-F5C1B130B571}"/>
          </ac:picMkLst>
        </pc:picChg>
        <pc:picChg chg="add mod">
          <ac:chgData name="Student - Devanshi Joshi" userId="c7557890-38d4-4fb6-8508-3fb4f17b127d" providerId="ADAL" clId="{33B54569-830C-1B42-AEE4-5CA0E3472C66}" dt="2021-11-11T05:02:57.216" v="5779" actId="1076"/>
          <ac:picMkLst>
            <pc:docMk/>
            <pc:sldMk cId="2707595322" sldId="292"/>
            <ac:picMk id="3078" creationId="{EE0781C1-D50B-F940-85F2-7CEA9F845EFB}"/>
          </ac:picMkLst>
        </pc:picChg>
        <pc:picChg chg="add del">
          <ac:chgData name="Student - Devanshi Joshi" userId="c7557890-38d4-4fb6-8508-3fb4f17b127d" providerId="ADAL" clId="{33B54569-830C-1B42-AEE4-5CA0E3472C66}" dt="2021-11-11T04:59:57.048" v="5753"/>
          <ac:picMkLst>
            <pc:docMk/>
            <pc:sldMk cId="2707595322" sldId="292"/>
            <ac:picMk id="3080" creationId="{BBFD873A-822E-6041-9F3C-AAE13D31F959}"/>
          </ac:picMkLst>
        </pc:picChg>
        <pc:picChg chg="add del mod">
          <ac:chgData name="Student - Devanshi Joshi" userId="c7557890-38d4-4fb6-8508-3fb4f17b127d" providerId="ADAL" clId="{33B54569-830C-1B42-AEE4-5CA0E3472C66}" dt="2021-11-11T05:00:31.410" v="5767"/>
          <ac:picMkLst>
            <pc:docMk/>
            <pc:sldMk cId="2707595322" sldId="292"/>
            <ac:picMk id="3082" creationId="{0792E8E9-295E-FB47-98E7-B03377D66480}"/>
          </ac:picMkLst>
        </pc:picChg>
        <pc:picChg chg="add mod">
          <ac:chgData name="Student - Devanshi Joshi" userId="c7557890-38d4-4fb6-8508-3fb4f17b127d" providerId="ADAL" clId="{33B54569-830C-1B42-AEE4-5CA0E3472C66}" dt="2021-11-11T05:03:09.279" v="5781" actId="1076"/>
          <ac:picMkLst>
            <pc:docMk/>
            <pc:sldMk cId="2707595322" sldId="292"/>
            <ac:picMk id="3084" creationId="{37E9DE8B-739B-1747-A3B3-ABAF033E48A1}"/>
          </ac:picMkLst>
        </pc:picChg>
        <pc:picChg chg="add mod">
          <ac:chgData name="Student - Devanshi Joshi" userId="c7557890-38d4-4fb6-8508-3fb4f17b127d" providerId="ADAL" clId="{33B54569-830C-1B42-AEE4-5CA0E3472C66}" dt="2021-11-11T05:02:45.783" v="5775" actId="1076"/>
          <ac:picMkLst>
            <pc:docMk/>
            <pc:sldMk cId="2707595322" sldId="292"/>
            <ac:picMk id="3086" creationId="{160251B8-76B9-174D-8527-375E354A5918}"/>
          </ac:picMkLst>
        </pc:picChg>
      </pc:sldChg>
      <pc:sldChg chg="add del">
        <pc:chgData name="Student - Devanshi Joshi" userId="c7557890-38d4-4fb6-8508-3fb4f17b127d" providerId="ADAL" clId="{33B54569-830C-1B42-AEE4-5CA0E3472C66}" dt="2021-11-11T03:39:48.210" v="5556" actId="2696"/>
        <pc:sldMkLst>
          <pc:docMk/>
          <pc:sldMk cId="825406711" sldId="293"/>
        </pc:sldMkLst>
      </pc:sldChg>
      <pc:sldChg chg="addSp modSp add mod ord modNotesTx">
        <pc:chgData name="Student - Devanshi Joshi" userId="c7557890-38d4-4fb6-8508-3fb4f17b127d" providerId="ADAL" clId="{33B54569-830C-1B42-AEE4-5CA0E3472C66}" dt="2021-11-11T06:38:14.976" v="6777" actId="207"/>
        <pc:sldMkLst>
          <pc:docMk/>
          <pc:sldMk cId="1048477982" sldId="293"/>
        </pc:sldMkLst>
        <pc:spChg chg="mod">
          <ac:chgData name="Student - Devanshi Joshi" userId="c7557890-38d4-4fb6-8508-3fb4f17b127d" providerId="ADAL" clId="{33B54569-830C-1B42-AEE4-5CA0E3472C66}" dt="2021-11-11T06:35:46.423" v="6489" actId="1076"/>
          <ac:spMkLst>
            <pc:docMk/>
            <pc:sldMk cId="1048477982" sldId="293"/>
            <ac:spMk id="2" creationId="{45A0EF8A-66DE-4708-880A-5217755CF6E5}"/>
          </ac:spMkLst>
        </pc:spChg>
        <pc:spChg chg="add mod">
          <ac:chgData name="Student - Devanshi Joshi" userId="c7557890-38d4-4fb6-8508-3fb4f17b127d" providerId="ADAL" clId="{33B54569-830C-1B42-AEE4-5CA0E3472C66}" dt="2021-11-11T06:38:14.976" v="6777" actId="207"/>
          <ac:spMkLst>
            <pc:docMk/>
            <pc:sldMk cId="1048477982" sldId="293"/>
            <ac:spMk id="16" creationId="{94E71FCA-9EF7-A243-8F07-F09E3A3A30E1}"/>
          </ac:spMkLst>
        </pc:spChg>
        <pc:picChg chg="mod">
          <ac:chgData name="Student - Devanshi Joshi" userId="c7557890-38d4-4fb6-8508-3fb4f17b127d" providerId="ADAL" clId="{33B54569-830C-1B42-AEE4-5CA0E3472C66}" dt="2021-11-11T06:36:52.397" v="6503" actId="1076"/>
          <ac:picMkLst>
            <pc:docMk/>
            <pc:sldMk cId="1048477982" sldId="293"/>
            <ac:picMk id="1026" creationId="{6549C419-2EF5-48FF-A8DC-2B791D82F22E}"/>
          </ac:picMkLst>
        </pc:picChg>
      </pc:sldChg>
      <pc:sldChg chg="add del mod modShow modNotesTx">
        <pc:chgData name="Student - Devanshi Joshi" userId="c7557890-38d4-4fb6-8508-3fb4f17b127d" providerId="ADAL" clId="{33B54569-830C-1B42-AEE4-5CA0E3472C66}" dt="2021-11-11T06:17:19.475" v="6378" actId="2696"/>
        <pc:sldMkLst>
          <pc:docMk/>
          <pc:sldMk cId="556151093" sldId="294"/>
        </pc:sldMkLst>
      </pc:sldChg>
      <pc:sldChg chg="addSp delSp modSp add mod modNotesTx">
        <pc:chgData name="Student - Devanshi Joshi" userId="c7557890-38d4-4fb6-8508-3fb4f17b127d" providerId="ADAL" clId="{33B54569-830C-1B42-AEE4-5CA0E3472C66}" dt="2021-11-11T07:54:50.702" v="7374" actId="242"/>
        <pc:sldMkLst>
          <pc:docMk/>
          <pc:sldMk cId="446655187" sldId="295"/>
        </pc:sldMkLst>
        <pc:spChg chg="add del mod">
          <ac:chgData name="Student - Devanshi Joshi" userId="c7557890-38d4-4fb6-8508-3fb4f17b127d" providerId="ADAL" clId="{33B54569-830C-1B42-AEE4-5CA0E3472C66}" dt="2021-11-11T07:52:34.327" v="7257" actId="478"/>
          <ac:spMkLst>
            <pc:docMk/>
            <pc:sldMk cId="446655187" sldId="295"/>
            <ac:spMk id="2" creationId="{C179E835-E85B-0E4C-BE99-8D974ECFB628}"/>
          </ac:spMkLst>
        </pc:spChg>
        <pc:spChg chg="add mod">
          <ac:chgData name="Student - Devanshi Joshi" userId="c7557890-38d4-4fb6-8508-3fb4f17b127d" providerId="ADAL" clId="{33B54569-830C-1B42-AEE4-5CA0E3472C66}" dt="2021-11-11T07:54:50.702" v="7374" actId="242"/>
          <ac:spMkLst>
            <pc:docMk/>
            <pc:sldMk cId="446655187" sldId="295"/>
            <ac:spMk id="3" creationId="{5B44AF64-A982-A34E-BE79-831935F8302B}"/>
          </ac:spMkLst>
        </pc:spChg>
        <pc:spChg chg="add mod">
          <ac:chgData name="Student - Devanshi Joshi" userId="c7557890-38d4-4fb6-8508-3fb4f17b127d" providerId="ADAL" clId="{33B54569-830C-1B42-AEE4-5CA0E3472C66}" dt="2021-11-11T07:53:29.586" v="7372" actId="1076"/>
          <ac:spMkLst>
            <pc:docMk/>
            <pc:sldMk cId="446655187" sldId="295"/>
            <ac:spMk id="5" creationId="{9513B82F-E3B2-5341-8A87-BFB153F0AD5E}"/>
          </ac:spMkLst>
        </pc:spChg>
        <pc:grpChg chg="del mod">
          <ac:chgData name="Student - Devanshi Joshi" userId="c7557890-38d4-4fb6-8508-3fb4f17b127d" providerId="ADAL" clId="{33B54569-830C-1B42-AEE4-5CA0E3472C66}" dt="2021-11-11T07:44:39.183" v="7074" actId="478"/>
          <ac:grpSpMkLst>
            <pc:docMk/>
            <pc:sldMk cId="446655187" sldId="295"/>
            <ac:grpSpMk id="16" creationId="{921C5FED-FE0A-7C40-8396-8C04171EBA70}"/>
          </ac:grpSpMkLst>
        </pc:grpChg>
      </pc:sldChg>
      <pc:sldChg chg="addSp delSp modSp add mod ord">
        <pc:chgData name="Student - Devanshi Joshi" userId="c7557890-38d4-4fb6-8508-3fb4f17b127d" providerId="ADAL" clId="{33B54569-830C-1B42-AEE4-5CA0E3472C66}" dt="2021-11-11T07:33:55.714" v="7072" actId="208"/>
        <pc:sldMkLst>
          <pc:docMk/>
          <pc:sldMk cId="2315298577" sldId="296"/>
        </pc:sldMkLst>
        <pc:spChg chg="mod">
          <ac:chgData name="Student - Devanshi Joshi" userId="c7557890-38d4-4fb6-8508-3fb4f17b127d" providerId="ADAL" clId="{33B54569-830C-1B42-AEE4-5CA0E3472C66}" dt="2021-11-11T05:20:12.113" v="5850" actId="20577"/>
          <ac:spMkLst>
            <pc:docMk/>
            <pc:sldMk cId="2315298577" sldId="296"/>
            <ac:spMk id="18" creationId="{A40AF02A-A188-4248-ACCC-78F645F4D192}"/>
          </ac:spMkLst>
        </pc:spChg>
        <pc:grpChg chg="mod">
          <ac:chgData name="Student - Devanshi Joshi" userId="c7557890-38d4-4fb6-8508-3fb4f17b127d" providerId="ADAL" clId="{33B54569-830C-1B42-AEE4-5CA0E3472C66}" dt="2021-11-11T05:20:24.189" v="5851" actId="14100"/>
          <ac:grpSpMkLst>
            <pc:docMk/>
            <pc:sldMk cId="2315298577" sldId="296"/>
            <ac:grpSpMk id="16" creationId="{921C5FED-FE0A-7C40-8396-8C04171EBA70}"/>
          </ac:grpSpMkLst>
        </pc:grpChg>
        <pc:picChg chg="add mod">
          <ac:chgData name="Student - Devanshi Joshi" userId="c7557890-38d4-4fb6-8508-3fb4f17b127d" providerId="ADAL" clId="{33B54569-830C-1B42-AEE4-5CA0E3472C66}" dt="2021-11-11T06:25:04.854" v="6418" actId="14100"/>
          <ac:picMkLst>
            <pc:docMk/>
            <pc:sldMk cId="2315298577" sldId="296"/>
            <ac:picMk id="3" creationId="{9651E478-A6EB-0C4E-9F82-966941922C21}"/>
          </ac:picMkLst>
        </pc:picChg>
        <pc:picChg chg="add mod">
          <ac:chgData name="Student - Devanshi Joshi" userId="c7557890-38d4-4fb6-8508-3fb4f17b127d" providerId="ADAL" clId="{33B54569-830C-1B42-AEE4-5CA0E3472C66}" dt="2021-11-11T06:25:15.659" v="6421" actId="1076"/>
          <ac:picMkLst>
            <pc:docMk/>
            <pc:sldMk cId="2315298577" sldId="296"/>
            <ac:picMk id="6" creationId="{80FB023E-F8D5-FC44-A9F1-9883399D453E}"/>
          </ac:picMkLst>
        </pc:picChg>
        <pc:picChg chg="add mod">
          <ac:chgData name="Student - Devanshi Joshi" userId="c7557890-38d4-4fb6-8508-3fb4f17b127d" providerId="ADAL" clId="{33B54569-830C-1B42-AEE4-5CA0E3472C66}" dt="2021-11-11T06:25:25.177" v="6423" actId="1076"/>
          <ac:picMkLst>
            <pc:docMk/>
            <pc:sldMk cId="2315298577" sldId="296"/>
            <ac:picMk id="8" creationId="{985BE247-0846-F448-BB81-ED3D4EF0F362}"/>
          </ac:picMkLst>
        </pc:picChg>
        <pc:picChg chg="add del mod">
          <ac:chgData name="Student - Devanshi Joshi" userId="c7557890-38d4-4fb6-8508-3fb4f17b127d" providerId="ADAL" clId="{33B54569-830C-1B42-AEE4-5CA0E3472C66}" dt="2021-11-11T07:10:14.100" v="7058"/>
          <ac:picMkLst>
            <pc:docMk/>
            <pc:sldMk cId="2315298577" sldId="296"/>
            <ac:picMk id="21" creationId="{74C8238A-02D4-B04B-980B-86191F562F4E}"/>
          </ac:picMkLst>
        </pc:picChg>
        <pc:cxnChg chg="add mod">
          <ac:chgData name="Student - Devanshi Joshi" userId="c7557890-38d4-4fb6-8508-3fb4f17b127d" providerId="ADAL" clId="{33B54569-830C-1B42-AEE4-5CA0E3472C66}" dt="2021-11-11T07:33:55.714" v="7072" actId="208"/>
          <ac:cxnSpMkLst>
            <pc:docMk/>
            <pc:sldMk cId="2315298577" sldId="296"/>
            <ac:cxnSpMk id="10" creationId="{DDB6DC7F-58C2-B746-8FB0-A05DDE92FB09}"/>
          </ac:cxnSpMkLst>
        </pc:cxnChg>
        <pc:cxnChg chg="add mod">
          <ac:chgData name="Student - Devanshi Joshi" userId="c7557890-38d4-4fb6-8508-3fb4f17b127d" providerId="ADAL" clId="{33B54569-830C-1B42-AEE4-5CA0E3472C66}" dt="2021-11-11T07:11:24.256" v="7069" actId="14100"/>
          <ac:cxnSpMkLst>
            <pc:docMk/>
            <pc:sldMk cId="2315298577" sldId="296"/>
            <ac:cxnSpMk id="22" creationId="{39A13ABA-0270-9040-99F2-CD7A569CEFA0}"/>
          </ac:cxnSpMkLst>
        </pc:cxnChg>
      </pc:sldChg>
      <pc:sldChg chg="addSp delSp modSp add mod modNotesTx">
        <pc:chgData name="Student - Devanshi Joshi" userId="c7557890-38d4-4fb6-8508-3fb4f17b127d" providerId="ADAL" clId="{33B54569-830C-1B42-AEE4-5CA0E3472C66}" dt="2021-11-11T08:11:34.159" v="7404" actId="242"/>
        <pc:sldMkLst>
          <pc:docMk/>
          <pc:sldMk cId="3336891345" sldId="297"/>
        </pc:sldMkLst>
        <pc:spChg chg="add del mod">
          <ac:chgData name="Student - Devanshi Joshi" userId="c7557890-38d4-4fb6-8508-3fb4f17b127d" providerId="ADAL" clId="{33B54569-830C-1B42-AEE4-5CA0E3472C66}" dt="2021-11-11T06:59:04.604" v="6840" actId="478"/>
          <ac:spMkLst>
            <pc:docMk/>
            <pc:sldMk cId="3336891345" sldId="297"/>
            <ac:spMk id="3" creationId="{0EA43C07-BDBB-0647-B48D-AD49390CF675}"/>
          </ac:spMkLst>
        </pc:spChg>
        <pc:spChg chg="add mod">
          <ac:chgData name="Student - Devanshi Joshi" userId="c7557890-38d4-4fb6-8508-3fb4f17b127d" providerId="ADAL" clId="{33B54569-830C-1B42-AEE4-5CA0E3472C66}" dt="2021-11-11T05:55:36.983" v="6262" actId="1076"/>
          <ac:spMkLst>
            <pc:docMk/>
            <pc:sldMk cId="3336891345" sldId="297"/>
            <ac:spMk id="5" creationId="{705CC4E3-5F03-DD47-9D31-7DD85624940D}"/>
          </ac:spMkLst>
        </pc:spChg>
        <pc:spChg chg="add mod">
          <ac:chgData name="Student - Devanshi Joshi" userId="c7557890-38d4-4fb6-8508-3fb4f17b127d" providerId="ADAL" clId="{33B54569-830C-1B42-AEE4-5CA0E3472C66}" dt="2021-11-11T05:44:34.831" v="6195" actId="1076"/>
          <ac:spMkLst>
            <pc:docMk/>
            <pc:sldMk cId="3336891345" sldId="297"/>
            <ac:spMk id="15" creationId="{675A7551-C5EF-4547-9CED-33FBB080C367}"/>
          </ac:spMkLst>
        </pc:spChg>
        <pc:spChg chg="add mod">
          <ac:chgData name="Student - Devanshi Joshi" userId="c7557890-38d4-4fb6-8508-3fb4f17b127d" providerId="ADAL" clId="{33B54569-830C-1B42-AEE4-5CA0E3472C66}" dt="2021-11-11T05:44:43.422" v="6197" actId="1076"/>
          <ac:spMkLst>
            <pc:docMk/>
            <pc:sldMk cId="3336891345" sldId="297"/>
            <ac:spMk id="19" creationId="{670AEFB8-32DA-454A-AA11-943A96300FCF}"/>
          </ac:spMkLst>
        </pc:spChg>
        <pc:spChg chg="add mod">
          <ac:chgData name="Student - Devanshi Joshi" userId="c7557890-38d4-4fb6-8508-3fb4f17b127d" providerId="ADAL" clId="{33B54569-830C-1B42-AEE4-5CA0E3472C66}" dt="2021-11-11T05:45:01.149" v="6199" actId="1076"/>
          <ac:spMkLst>
            <pc:docMk/>
            <pc:sldMk cId="3336891345" sldId="297"/>
            <ac:spMk id="20" creationId="{7AEEF1D2-FC5D-F74B-B4D9-01B1E5F1F2DC}"/>
          </ac:spMkLst>
        </pc:spChg>
        <pc:spChg chg="add mod">
          <ac:chgData name="Student - Devanshi Joshi" userId="c7557890-38d4-4fb6-8508-3fb4f17b127d" providerId="ADAL" clId="{33B54569-830C-1B42-AEE4-5CA0E3472C66}" dt="2021-11-11T05:45:11.021" v="6201" actId="1076"/>
          <ac:spMkLst>
            <pc:docMk/>
            <pc:sldMk cId="3336891345" sldId="297"/>
            <ac:spMk id="21" creationId="{8304D0B6-8488-DC4F-AA67-5011105A1925}"/>
          </ac:spMkLst>
        </pc:spChg>
        <pc:spChg chg="add mod">
          <ac:chgData name="Student - Devanshi Joshi" userId="c7557890-38d4-4fb6-8508-3fb4f17b127d" providerId="ADAL" clId="{33B54569-830C-1B42-AEE4-5CA0E3472C66}" dt="2021-11-11T05:45:59.737" v="6203" actId="1076"/>
          <ac:spMkLst>
            <pc:docMk/>
            <pc:sldMk cId="3336891345" sldId="297"/>
            <ac:spMk id="22" creationId="{B85824A9-9D1A-004E-8214-110F3395ECC2}"/>
          </ac:spMkLst>
        </pc:spChg>
        <pc:spChg chg="add mod">
          <ac:chgData name="Student - Devanshi Joshi" userId="c7557890-38d4-4fb6-8508-3fb4f17b127d" providerId="ADAL" clId="{33B54569-830C-1B42-AEE4-5CA0E3472C66}" dt="2021-11-11T05:49:31.841" v="6205" actId="1076"/>
          <ac:spMkLst>
            <pc:docMk/>
            <pc:sldMk cId="3336891345" sldId="297"/>
            <ac:spMk id="25" creationId="{38B59085-BF03-4643-95C8-D9B98BD5FDB1}"/>
          </ac:spMkLst>
        </pc:spChg>
        <pc:spChg chg="add mod">
          <ac:chgData name="Student - Devanshi Joshi" userId="c7557890-38d4-4fb6-8508-3fb4f17b127d" providerId="ADAL" clId="{33B54569-830C-1B42-AEE4-5CA0E3472C66}" dt="2021-11-11T05:51:47.166" v="6220" actId="1076"/>
          <ac:spMkLst>
            <pc:docMk/>
            <pc:sldMk cId="3336891345" sldId="297"/>
            <ac:spMk id="26" creationId="{B295BE0D-A043-F640-940A-D6A3F6785D12}"/>
          </ac:spMkLst>
        </pc:spChg>
        <pc:spChg chg="add mod">
          <ac:chgData name="Student - Devanshi Joshi" userId="c7557890-38d4-4fb6-8508-3fb4f17b127d" providerId="ADAL" clId="{33B54569-830C-1B42-AEE4-5CA0E3472C66}" dt="2021-11-11T05:52:25.253" v="6222" actId="1076"/>
          <ac:spMkLst>
            <pc:docMk/>
            <pc:sldMk cId="3336891345" sldId="297"/>
            <ac:spMk id="27" creationId="{FFF91244-EB64-264C-943C-6CA9608BC7A2}"/>
          </ac:spMkLst>
        </pc:spChg>
        <pc:spChg chg="add mod">
          <ac:chgData name="Student - Devanshi Joshi" userId="c7557890-38d4-4fb6-8508-3fb4f17b127d" providerId="ADAL" clId="{33B54569-830C-1B42-AEE4-5CA0E3472C66}" dt="2021-11-11T05:53:14.050" v="6227" actId="1076"/>
          <ac:spMkLst>
            <pc:docMk/>
            <pc:sldMk cId="3336891345" sldId="297"/>
            <ac:spMk id="28" creationId="{204ABAE0-5F85-A04E-A387-D266FDB2FDF1}"/>
          </ac:spMkLst>
        </pc:spChg>
        <pc:spChg chg="add mod">
          <ac:chgData name="Student - Devanshi Joshi" userId="c7557890-38d4-4fb6-8508-3fb4f17b127d" providerId="ADAL" clId="{33B54569-830C-1B42-AEE4-5CA0E3472C66}" dt="2021-11-11T05:53:02.961" v="6226" actId="1076"/>
          <ac:spMkLst>
            <pc:docMk/>
            <pc:sldMk cId="3336891345" sldId="297"/>
            <ac:spMk id="29" creationId="{9AE33570-53DF-C047-BE9C-CE1B955A7F4A}"/>
          </ac:spMkLst>
        </pc:spChg>
        <pc:spChg chg="add mod">
          <ac:chgData name="Student - Devanshi Joshi" userId="c7557890-38d4-4fb6-8508-3fb4f17b127d" providerId="ADAL" clId="{33B54569-830C-1B42-AEE4-5CA0E3472C66}" dt="2021-11-11T05:54:01.048" v="6251" actId="1076"/>
          <ac:spMkLst>
            <pc:docMk/>
            <pc:sldMk cId="3336891345" sldId="297"/>
            <ac:spMk id="30" creationId="{AFCF1E7B-B3AF-B143-BA74-EFF7227BD7A7}"/>
          </ac:spMkLst>
        </pc:spChg>
        <pc:spChg chg="add mod">
          <ac:chgData name="Student - Devanshi Joshi" userId="c7557890-38d4-4fb6-8508-3fb4f17b127d" providerId="ADAL" clId="{33B54569-830C-1B42-AEE4-5CA0E3472C66}" dt="2021-11-11T05:54:15.260" v="6253" actId="1076"/>
          <ac:spMkLst>
            <pc:docMk/>
            <pc:sldMk cId="3336891345" sldId="297"/>
            <ac:spMk id="31" creationId="{677F3A1F-9C41-A44E-B75C-1141827DC9E4}"/>
          </ac:spMkLst>
        </pc:spChg>
        <pc:spChg chg="add mod">
          <ac:chgData name="Student - Devanshi Joshi" userId="c7557890-38d4-4fb6-8508-3fb4f17b127d" providerId="ADAL" clId="{33B54569-830C-1B42-AEE4-5CA0E3472C66}" dt="2021-11-11T05:54:34.305" v="6255" actId="1076"/>
          <ac:spMkLst>
            <pc:docMk/>
            <pc:sldMk cId="3336891345" sldId="297"/>
            <ac:spMk id="32" creationId="{31C5EBEA-6944-7244-938B-537EB3C473AF}"/>
          </ac:spMkLst>
        </pc:spChg>
        <pc:spChg chg="add mod">
          <ac:chgData name="Student - Devanshi Joshi" userId="c7557890-38d4-4fb6-8508-3fb4f17b127d" providerId="ADAL" clId="{33B54569-830C-1B42-AEE4-5CA0E3472C66}" dt="2021-11-11T05:55:05.132" v="6259" actId="1076"/>
          <ac:spMkLst>
            <pc:docMk/>
            <pc:sldMk cId="3336891345" sldId="297"/>
            <ac:spMk id="33" creationId="{B75D7F31-D994-8945-BBBF-1E1B8AC765FE}"/>
          </ac:spMkLst>
        </pc:spChg>
        <pc:spChg chg="add mod">
          <ac:chgData name="Student - Devanshi Joshi" userId="c7557890-38d4-4fb6-8508-3fb4f17b127d" providerId="ADAL" clId="{33B54569-830C-1B42-AEE4-5CA0E3472C66}" dt="2021-11-11T05:55:26.298" v="6261" actId="1076"/>
          <ac:spMkLst>
            <pc:docMk/>
            <pc:sldMk cId="3336891345" sldId="297"/>
            <ac:spMk id="34" creationId="{8CB73B00-706A-C34E-A68D-A953FD0099C0}"/>
          </ac:spMkLst>
        </pc:spChg>
        <pc:graphicFrameChg chg="add mod modGraphic">
          <ac:chgData name="Student - Devanshi Joshi" userId="c7557890-38d4-4fb6-8508-3fb4f17b127d" providerId="ADAL" clId="{33B54569-830C-1B42-AEE4-5CA0E3472C66}" dt="2021-11-11T08:11:34.159" v="7404" actId="242"/>
          <ac:graphicFrameMkLst>
            <pc:docMk/>
            <pc:sldMk cId="3336891345" sldId="297"/>
            <ac:graphicFrameMk id="2" creationId="{90F27648-2C22-2A44-9FA3-88C4496B7A11}"/>
          </ac:graphicFrameMkLst>
        </pc:graphicFrameChg>
        <pc:picChg chg="add del mod">
          <ac:chgData name="Student - Devanshi Joshi" userId="c7557890-38d4-4fb6-8508-3fb4f17b127d" providerId="ADAL" clId="{33B54569-830C-1B42-AEE4-5CA0E3472C66}" dt="2021-11-11T07:00:38.053" v="6854" actId="478"/>
          <ac:picMkLst>
            <pc:docMk/>
            <pc:sldMk cId="3336891345" sldId="297"/>
            <ac:picMk id="7" creationId="{8CEC88A0-6ADF-504D-BDAE-5D7B474462CD}"/>
          </ac:picMkLst>
        </pc:picChg>
        <pc:picChg chg="add del mod">
          <ac:chgData name="Student - Devanshi Joshi" userId="c7557890-38d4-4fb6-8508-3fb4f17b127d" providerId="ADAL" clId="{33B54569-830C-1B42-AEE4-5CA0E3472C66}" dt="2021-11-11T06:58:55.110" v="6837" actId="478"/>
          <ac:picMkLst>
            <pc:docMk/>
            <pc:sldMk cId="3336891345" sldId="297"/>
            <ac:picMk id="9" creationId="{7D4E8083-28AB-2A43-9D99-30C1CBB6D28C}"/>
          </ac:picMkLst>
        </pc:picChg>
        <pc:picChg chg="add mod">
          <ac:chgData name="Student - Devanshi Joshi" userId="c7557890-38d4-4fb6-8508-3fb4f17b127d" providerId="ADAL" clId="{33B54569-830C-1B42-AEE4-5CA0E3472C66}" dt="2021-11-11T07:01:42.015" v="6861" actId="1076"/>
          <ac:picMkLst>
            <pc:docMk/>
            <pc:sldMk cId="3336891345" sldId="297"/>
            <ac:picMk id="36" creationId="{DBB50A46-D4E2-A24F-AEE3-FDD657937539}"/>
          </ac:picMkLst>
        </pc:picChg>
        <pc:picChg chg="mod">
          <ac:chgData name="Student - Devanshi Joshi" userId="c7557890-38d4-4fb6-8508-3fb4f17b127d" providerId="ADAL" clId="{33B54569-830C-1B42-AEE4-5CA0E3472C66}" dt="2021-11-11T05:37:01.597" v="6158" actId="1076"/>
          <ac:picMkLst>
            <pc:docMk/>
            <pc:sldMk cId="3336891345" sldId="297"/>
            <ac:picMk id="3076" creationId="{0D415134-108F-5B4A-A678-F5C1B130B571}"/>
          </ac:picMkLst>
        </pc:picChg>
        <pc:picChg chg="mod">
          <ac:chgData name="Student - Devanshi Joshi" userId="c7557890-38d4-4fb6-8508-3fb4f17b127d" providerId="ADAL" clId="{33B54569-830C-1B42-AEE4-5CA0E3472C66}" dt="2021-11-11T05:37:04.540" v="6159" actId="1076"/>
          <ac:picMkLst>
            <pc:docMk/>
            <pc:sldMk cId="3336891345" sldId="297"/>
            <ac:picMk id="3078" creationId="{EE0781C1-D50B-F940-85F2-7CEA9F845EFB}"/>
          </ac:picMkLst>
        </pc:picChg>
        <pc:picChg chg="mod">
          <ac:chgData name="Student - Devanshi Joshi" userId="c7557890-38d4-4fb6-8508-3fb4f17b127d" providerId="ADAL" clId="{33B54569-830C-1B42-AEE4-5CA0E3472C66}" dt="2021-11-11T05:37:20.152" v="6162" actId="1076"/>
          <ac:picMkLst>
            <pc:docMk/>
            <pc:sldMk cId="3336891345" sldId="297"/>
            <ac:picMk id="3084" creationId="{37E9DE8B-739B-1747-A3B3-ABAF033E48A1}"/>
          </ac:picMkLst>
        </pc:picChg>
        <pc:picChg chg="mod">
          <ac:chgData name="Student - Devanshi Joshi" userId="c7557890-38d4-4fb6-8508-3fb4f17b127d" providerId="ADAL" clId="{33B54569-830C-1B42-AEE4-5CA0E3472C66}" dt="2021-11-11T05:37:08.355" v="6160" actId="1076"/>
          <ac:picMkLst>
            <pc:docMk/>
            <pc:sldMk cId="3336891345" sldId="297"/>
            <ac:picMk id="3086" creationId="{160251B8-76B9-174D-8527-375E354A5918}"/>
          </ac:picMkLst>
        </pc:picChg>
      </pc:sldChg>
      <pc:sldChg chg="add modAnim">
        <pc:chgData name="Student - Devanshi Joshi" userId="c7557890-38d4-4fb6-8508-3fb4f17b127d" providerId="ADAL" clId="{33B54569-830C-1B42-AEE4-5CA0E3472C66}" dt="2021-11-11T15:53:52.096" v="7408"/>
        <pc:sldMkLst>
          <pc:docMk/>
          <pc:sldMk cId="3839681672" sldId="29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A62419-6457-411D-8071-6625C8FED865}" type="datetimeFigureOut">
              <a:rPr lang="en-SG" smtClean="0"/>
              <a:t>11/11/2021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BCC610-08A7-436E-B037-CEACDAB1776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36644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CC610-08A7-436E-B037-CEACDAB1776D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62992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CC610-08A7-436E-B037-CEACDAB1776D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44448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CC610-08A7-436E-B037-CEACDAB1776D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32192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CC610-08A7-436E-B037-CEACDAB1776D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35917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CC610-08A7-436E-B037-CEACDAB1776D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565905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CC610-08A7-436E-B037-CEACDAB1776D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52392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CC610-08A7-436E-B037-CEACDAB1776D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292312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CC610-08A7-436E-B037-CEACDAB1776D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729558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CC610-08A7-436E-B037-CEACDAB1776D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916937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CC610-08A7-436E-B037-CEACDAB1776D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229744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Digitalization is the new cool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CC610-08A7-436E-B037-CEACDAB1776D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0116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CC610-08A7-436E-B037-CEACDAB1776D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034962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CC610-08A7-436E-B037-CEACDAB1776D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98007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CC610-08A7-436E-B037-CEACDAB1776D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39584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CC610-08A7-436E-B037-CEACDAB1776D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84888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CC610-08A7-436E-B037-CEACDAB1776D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52107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CC610-08A7-436E-B037-CEACDAB1776D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35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CC610-08A7-436E-B037-CEACDAB1776D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26240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CC610-08A7-436E-B037-CEACDAB1776D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15593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defTabSz="5334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endParaRPr lang="en-SG" sz="1200" kern="120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CC610-08A7-436E-B037-CEACDAB1776D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60094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8947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923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22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66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4167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659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34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2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503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21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26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588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1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jpe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DF0CAD46-2E46-44EB-A063-C05881768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aritime Careers - SMF">
            <a:extLst>
              <a:ext uri="{FF2B5EF4-FFF2-40B4-BE49-F238E27FC236}">
                <a16:creationId xmlns:a16="http://schemas.microsoft.com/office/drawing/2014/main" id="{6549C419-2EF5-48FF-A8DC-2B791D82F22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28451" y="0"/>
            <a:ext cx="12248902" cy="718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0FDFF237-4369-41A3-9CE4-CD1A68139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49553"/>
            <a:ext cx="12191999" cy="532005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47000">
                <a:srgbClr val="000000">
                  <a:alpha val="41000"/>
                </a:srgbClr>
              </a:gs>
              <a:gs pos="81000">
                <a:srgbClr val="000000">
                  <a:alpha val="5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A0EF8A-66DE-4708-880A-5217755CF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413" y="2607214"/>
            <a:ext cx="8039818" cy="16435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cap="all" spc="390" baseline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P.A.C.D</a:t>
            </a:r>
            <a:br>
              <a:rPr lang="en-US" sz="6600" kern="1200" cap="all" spc="390" baseline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2400" kern="1200" cap="all" spc="390" baseline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Proficiency and Competence Driven</a:t>
            </a:r>
            <a:endParaRPr lang="en-US" sz="6600" kern="1200" cap="all" spc="390" baseline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3E45FAB-3768-4529-B0E8-A0E9BE5E3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739509"/>
            <a:ext cx="867485" cy="115439"/>
            <a:chOff x="8910933" y="1861308"/>
            <a:chExt cx="867485" cy="115439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FF68CFF-0675-43D9-8EF2-EAC1F19D2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1414FA8-D7DF-4B14-AD83-846AB2899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38B88A0-A01D-4106-8E09-1AEB09B04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C52FD5F-386D-4B9C-9198-9ACCE382EFCC}"/>
              </a:ext>
            </a:extLst>
          </p:cNvPr>
          <p:cNvSpPr txBox="1"/>
          <p:nvPr/>
        </p:nvSpPr>
        <p:spPr>
          <a:xfrm>
            <a:off x="4062714" y="5208608"/>
            <a:ext cx="4016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Maadd</a:t>
            </a:r>
            <a:r>
              <a:rPr lang="en-US" sz="24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Slackers </a:t>
            </a:r>
            <a:endParaRPr lang="en-SG" sz="2400" b="1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99137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0" name="Rectangle 93">
            <a:extLst>
              <a:ext uri="{FF2B5EF4-FFF2-40B4-BE49-F238E27FC236}">
                <a16:creationId xmlns:a16="http://schemas.microsoft.com/office/drawing/2014/main" id="{05FB7726-C6A8-44D0-B179-A65DE454D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95">
            <a:extLst>
              <a:ext uri="{FF2B5EF4-FFF2-40B4-BE49-F238E27FC236}">
                <a16:creationId xmlns:a16="http://schemas.microsoft.com/office/drawing/2014/main" id="{6CA79669-85CF-4A8E-9B66-F63A5C5B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Maritime Careers - SMF">
            <a:extLst>
              <a:ext uri="{FF2B5EF4-FFF2-40B4-BE49-F238E27FC236}">
                <a16:creationId xmlns:a16="http://schemas.microsoft.com/office/drawing/2014/main" id="{BF13460E-EED0-4437-886F-E1AC1B77E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21C5FED-FE0A-7C40-8396-8C04171EBA70}"/>
              </a:ext>
            </a:extLst>
          </p:cNvPr>
          <p:cNvGrpSpPr/>
          <p:nvPr/>
        </p:nvGrpSpPr>
        <p:grpSpPr>
          <a:xfrm>
            <a:off x="574766" y="437981"/>
            <a:ext cx="3486595" cy="776865"/>
            <a:chOff x="6785" y="1277180"/>
            <a:chExt cx="2589552" cy="776865"/>
          </a:xfrm>
        </p:grpSpPr>
        <p:sp>
          <p:nvSpPr>
            <p:cNvPr id="17" name="Chevron 16">
              <a:extLst>
                <a:ext uri="{FF2B5EF4-FFF2-40B4-BE49-F238E27FC236}">
                  <a16:creationId xmlns:a16="http://schemas.microsoft.com/office/drawing/2014/main" id="{12971BDB-3253-8C46-BF37-12877B162528}"/>
                </a:ext>
              </a:extLst>
            </p:cNvPr>
            <p:cNvSpPr/>
            <p:nvPr/>
          </p:nvSpPr>
          <p:spPr>
            <a:xfrm>
              <a:off x="6785" y="1277180"/>
              <a:ext cx="2589552" cy="776865"/>
            </a:xfrm>
            <a:prstGeom prst="chevron">
              <a:avLst>
                <a:gd name="adj" fmla="val 30000"/>
              </a:avLst>
            </a:prstGeom>
            <a:solidFill>
              <a:srgbClr val="6094B4"/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Chevron 4">
              <a:extLst>
                <a:ext uri="{FF2B5EF4-FFF2-40B4-BE49-F238E27FC236}">
                  <a16:creationId xmlns:a16="http://schemas.microsoft.com/office/drawing/2014/main" id="{A40AF02A-A188-4248-ACCC-78F645F4D192}"/>
                </a:ext>
              </a:extLst>
            </p:cNvPr>
            <p:cNvSpPr txBox="1"/>
            <p:nvPr/>
          </p:nvSpPr>
          <p:spPr>
            <a:xfrm>
              <a:off x="239845" y="1277180"/>
              <a:ext cx="2123433" cy="7768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921" tIns="95921" rIns="95921" bIns="95921" numCol="1" spcCol="1270" anchor="ctr" anchorCtr="0">
              <a:noAutofit/>
            </a:bodyPr>
            <a:lstStyle/>
            <a:p>
              <a:pPr marL="0" lvl="0" indent="0" algn="ctr" defTabSz="102235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>
                  <a:latin typeface="Aharoni" panose="02010803020104030203" pitchFamily="2" charset="-79"/>
                  <a:cs typeface="Aharoni" panose="02010803020104030203" pitchFamily="2" charset="-79"/>
                </a:rPr>
                <a:t>Module Flow</a:t>
              </a:r>
              <a:r>
                <a:rPr lang="en-US" sz="2300" kern="1200"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endParaRPr lang="en-SG" sz="2300" kern="120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7C04633-680A-0143-9AB6-B91D7257E6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89" r="4248"/>
          <a:stretch/>
        </p:blipFill>
        <p:spPr>
          <a:xfrm>
            <a:off x="574766" y="1470805"/>
            <a:ext cx="2704930" cy="2862034"/>
          </a:xfrm>
          <a:prstGeom prst="rect">
            <a:avLst/>
          </a:prstGeom>
        </p:spPr>
      </p:pic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B98535D-734B-124A-A219-33F973AB15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757" y="1470805"/>
            <a:ext cx="4489684" cy="2607291"/>
          </a:xfrm>
          <a:prstGeom prst="rect">
            <a:avLst/>
          </a:prstGeom>
        </p:spPr>
      </p:pic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D79327D-E668-A14B-9657-8C27B745C2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301" y="1756233"/>
            <a:ext cx="3341838" cy="2036433"/>
          </a:xfrm>
          <a:prstGeom prst="rect">
            <a:avLst/>
          </a:prstGeom>
        </p:spPr>
      </p:pic>
      <p:pic>
        <p:nvPicPr>
          <p:cNvPr id="15" name="Picture 14" descr="Text&#10;&#10;Description automatically generated with low confidence">
            <a:extLst>
              <a:ext uri="{FF2B5EF4-FFF2-40B4-BE49-F238E27FC236}">
                <a16:creationId xmlns:a16="http://schemas.microsoft.com/office/drawing/2014/main" id="{B1F407D2-86B4-9D44-A0EF-1E4FFEC399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655" y="4123175"/>
            <a:ext cx="4489685" cy="2531684"/>
          </a:xfrm>
          <a:prstGeom prst="rect">
            <a:avLst/>
          </a:prstGeom>
        </p:spPr>
      </p:pic>
      <p:pic>
        <p:nvPicPr>
          <p:cNvPr id="19" name="Picture 18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EED4339-61F7-AE40-BA76-AF2458C7D2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645" y="4681128"/>
            <a:ext cx="4697053" cy="183123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5E1B1A5-A257-9A43-81CE-3B28C654233A}"/>
              </a:ext>
            </a:extLst>
          </p:cNvPr>
          <p:cNvCxnSpPr>
            <a:cxnSpLocks/>
          </p:cNvCxnSpPr>
          <p:nvPr/>
        </p:nvCxnSpPr>
        <p:spPr>
          <a:xfrm>
            <a:off x="2918980" y="2065909"/>
            <a:ext cx="9737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08EB7AF-4996-6741-BA1D-ABB301CD4178}"/>
              </a:ext>
            </a:extLst>
          </p:cNvPr>
          <p:cNvCxnSpPr>
            <a:cxnSpLocks/>
          </p:cNvCxnSpPr>
          <p:nvPr/>
        </p:nvCxnSpPr>
        <p:spPr>
          <a:xfrm>
            <a:off x="7561366" y="3671414"/>
            <a:ext cx="151377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D587009-5F02-EE46-B766-20CA58A91202}"/>
              </a:ext>
            </a:extLst>
          </p:cNvPr>
          <p:cNvCxnSpPr>
            <a:cxnSpLocks/>
          </p:cNvCxnSpPr>
          <p:nvPr/>
        </p:nvCxnSpPr>
        <p:spPr>
          <a:xfrm>
            <a:off x="11314265" y="3671414"/>
            <a:ext cx="0" cy="5749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032034-03DC-F641-966B-83862FA4C822}"/>
              </a:ext>
            </a:extLst>
          </p:cNvPr>
          <p:cNvCxnSpPr>
            <a:cxnSpLocks/>
          </p:cNvCxnSpPr>
          <p:nvPr/>
        </p:nvCxnSpPr>
        <p:spPr>
          <a:xfrm flipH="1">
            <a:off x="6513094" y="5606545"/>
            <a:ext cx="118711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56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0" name="Rectangle 93">
            <a:extLst>
              <a:ext uri="{FF2B5EF4-FFF2-40B4-BE49-F238E27FC236}">
                <a16:creationId xmlns:a16="http://schemas.microsoft.com/office/drawing/2014/main" id="{05FB7726-C6A8-44D0-B179-A65DE454D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95">
            <a:extLst>
              <a:ext uri="{FF2B5EF4-FFF2-40B4-BE49-F238E27FC236}">
                <a16:creationId xmlns:a16="http://schemas.microsoft.com/office/drawing/2014/main" id="{6CA79669-85CF-4A8E-9B66-F63A5C5B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Maritime Careers - SMF">
            <a:extLst>
              <a:ext uri="{FF2B5EF4-FFF2-40B4-BE49-F238E27FC236}">
                <a16:creationId xmlns:a16="http://schemas.microsoft.com/office/drawing/2014/main" id="{BF13460E-EED0-4437-886F-E1AC1B77E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21C5FED-FE0A-7C40-8396-8C04171EBA70}"/>
              </a:ext>
            </a:extLst>
          </p:cNvPr>
          <p:cNvGrpSpPr/>
          <p:nvPr/>
        </p:nvGrpSpPr>
        <p:grpSpPr>
          <a:xfrm>
            <a:off x="574766" y="437981"/>
            <a:ext cx="4855363" cy="776865"/>
            <a:chOff x="6785" y="1277180"/>
            <a:chExt cx="2589552" cy="776865"/>
          </a:xfrm>
        </p:grpSpPr>
        <p:sp>
          <p:nvSpPr>
            <p:cNvPr id="17" name="Chevron 16">
              <a:extLst>
                <a:ext uri="{FF2B5EF4-FFF2-40B4-BE49-F238E27FC236}">
                  <a16:creationId xmlns:a16="http://schemas.microsoft.com/office/drawing/2014/main" id="{12971BDB-3253-8C46-BF37-12877B162528}"/>
                </a:ext>
              </a:extLst>
            </p:cNvPr>
            <p:cNvSpPr/>
            <p:nvPr/>
          </p:nvSpPr>
          <p:spPr>
            <a:xfrm>
              <a:off x="6785" y="1277180"/>
              <a:ext cx="2589552" cy="776865"/>
            </a:xfrm>
            <a:prstGeom prst="chevron">
              <a:avLst>
                <a:gd name="adj" fmla="val 30000"/>
              </a:avLst>
            </a:prstGeom>
            <a:solidFill>
              <a:srgbClr val="6094B4"/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Chevron 4">
              <a:extLst>
                <a:ext uri="{FF2B5EF4-FFF2-40B4-BE49-F238E27FC236}">
                  <a16:creationId xmlns:a16="http://schemas.microsoft.com/office/drawing/2014/main" id="{A40AF02A-A188-4248-ACCC-78F645F4D192}"/>
                </a:ext>
              </a:extLst>
            </p:cNvPr>
            <p:cNvSpPr txBox="1"/>
            <p:nvPr/>
          </p:nvSpPr>
          <p:spPr>
            <a:xfrm>
              <a:off x="239845" y="1277180"/>
              <a:ext cx="2123433" cy="7768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921" tIns="95921" rIns="95921" bIns="95921" numCol="1" spcCol="1270" anchor="ctr" anchorCtr="0">
              <a:noAutofit/>
            </a:bodyPr>
            <a:lstStyle/>
            <a:p>
              <a:pPr marL="0" lvl="0" indent="0" algn="ctr" defTabSz="102235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SG" sz="2300" kern="1200">
                  <a:latin typeface="Aharoni" panose="02010803020104030203" pitchFamily="2" charset="-79"/>
                  <a:cs typeface="Aharoni" panose="02010803020104030203" pitchFamily="2" charset="-79"/>
                </a:rPr>
                <a:t>Game 1: Match and Learn</a:t>
              </a:r>
            </a:p>
          </p:txBody>
        </p:sp>
      </p:grpSp>
      <p:pic>
        <p:nvPicPr>
          <p:cNvPr id="6" name="Picture 5" descr="Text&#10;&#10;Description automatically generated with low confidence">
            <a:extLst>
              <a:ext uri="{FF2B5EF4-FFF2-40B4-BE49-F238E27FC236}">
                <a16:creationId xmlns:a16="http://schemas.microsoft.com/office/drawing/2014/main" id="{A8DE0504-2C0E-9D4C-A50B-FC6EC04BDF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203" y="1426859"/>
            <a:ext cx="9255594" cy="521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10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0" name="Rectangle 93">
            <a:extLst>
              <a:ext uri="{FF2B5EF4-FFF2-40B4-BE49-F238E27FC236}">
                <a16:creationId xmlns:a16="http://schemas.microsoft.com/office/drawing/2014/main" id="{05FB7726-C6A8-44D0-B179-A65DE454D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95">
            <a:extLst>
              <a:ext uri="{FF2B5EF4-FFF2-40B4-BE49-F238E27FC236}">
                <a16:creationId xmlns:a16="http://schemas.microsoft.com/office/drawing/2014/main" id="{6CA79669-85CF-4A8E-9B66-F63A5C5B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Maritime Careers - SMF">
            <a:extLst>
              <a:ext uri="{FF2B5EF4-FFF2-40B4-BE49-F238E27FC236}">
                <a16:creationId xmlns:a16="http://schemas.microsoft.com/office/drawing/2014/main" id="{BF13460E-EED0-4437-886F-E1AC1B77E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21C5FED-FE0A-7C40-8396-8C04171EBA70}"/>
              </a:ext>
            </a:extLst>
          </p:cNvPr>
          <p:cNvGrpSpPr/>
          <p:nvPr/>
        </p:nvGrpSpPr>
        <p:grpSpPr>
          <a:xfrm>
            <a:off x="574766" y="437981"/>
            <a:ext cx="4447400" cy="776865"/>
            <a:chOff x="6785" y="1277180"/>
            <a:chExt cx="2589552" cy="776865"/>
          </a:xfrm>
        </p:grpSpPr>
        <p:sp>
          <p:nvSpPr>
            <p:cNvPr id="17" name="Chevron 16">
              <a:extLst>
                <a:ext uri="{FF2B5EF4-FFF2-40B4-BE49-F238E27FC236}">
                  <a16:creationId xmlns:a16="http://schemas.microsoft.com/office/drawing/2014/main" id="{12971BDB-3253-8C46-BF37-12877B162528}"/>
                </a:ext>
              </a:extLst>
            </p:cNvPr>
            <p:cNvSpPr/>
            <p:nvPr/>
          </p:nvSpPr>
          <p:spPr>
            <a:xfrm>
              <a:off x="6785" y="1277180"/>
              <a:ext cx="2589552" cy="776865"/>
            </a:xfrm>
            <a:prstGeom prst="chevron">
              <a:avLst>
                <a:gd name="adj" fmla="val 30000"/>
              </a:avLst>
            </a:prstGeom>
            <a:solidFill>
              <a:srgbClr val="6094B4"/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Chevron 4">
              <a:extLst>
                <a:ext uri="{FF2B5EF4-FFF2-40B4-BE49-F238E27FC236}">
                  <a16:creationId xmlns:a16="http://schemas.microsoft.com/office/drawing/2014/main" id="{A40AF02A-A188-4248-ACCC-78F645F4D192}"/>
                </a:ext>
              </a:extLst>
            </p:cNvPr>
            <p:cNvSpPr txBox="1"/>
            <p:nvPr/>
          </p:nvSpPr>
          <p:spPr>
            <a:xfrm>
              <a:off x="239845" y="1277180"/>
              <a:ext cx="2123433" cy="7768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921" tIns="95921" rIns="95921" bIns="95921" numCol="1" spcCol="1270" anchor="ctr" anchorCtr="0">
              <a:noAutofit/>
            </a:bodyPr>
            <a:lstStyle/>
            <a:p>
              <a:pPr marL="0" lvl="0" indent="0" algn="ctr" defTabSz="102235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SG" sz="2300" kern="1200">
                  <a:latin typeface="Aharoni" panose="02010803020104030203" pitchFamily="2" charset="-79"/>
                  <a:cs typeface="Aharoni" panose="02010803020104030203" pitchFamily="2" charset="-79"/>
                </a:rPr>
                <a:t>Game 2: Hangman</a:t>
              </a:r>
            </a:p>
          </p:txBody>
        </p:sp>
      </p:grp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A5658448-BEFC-5F41-91FE-5D6EAD35C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30" y="1545337"/>
            <a:ext cx="8426939" cy="487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885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0" name="Rectangle 93">
            <a:extLst>
              <a:ext uri="{FF2B5EF4-FFF2-40B4-BE49-F238E27FC236}">
                <a16:creationId xmlns:a16="http://schemas.microsoft.com/office/drawing/2014/main" id="{05FB7726-C6A8-44D0-B179-A65DE454D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95">
            <a:extLst>
              <a:ext uri="{FF2B5EF4-FFF2-40B4-BE49-F238E27FC236}">
                <a16:creationId xmlns:a16="http://schemas.microsoft.com/office/drawing/2014/main" id="{6CA79669-85CF-4A8E-9B66-F63A5C5B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Maritime Careers - SMF">
            <a:extLst>
              <a:ext uri="{FF2B5EF4-FFF2-40B4-BE49-F238E27FC236}">
                <a16:creationId xmlns:a16="http://schemas.microsoft.com/office/drawing/2014/main" id="{BF13460E-EED0-4437-886F-E1AC1B77E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21C5FED-FE0A-7C40-8396-8C04171EBA70}"/>
              </a:ext>
            </a:extLst>
          </p:cNvPr>
          <p:cNvGrpSpPr/>
          <p:nvPr/>
        </p:nvGrpSpPr>
        <p:grpSpPr>
          <a:xfrm>
            <a:off x="574767" y="437981"/>
            <a:ext cx="2489276" cy="776865"/>
            <a:chOff x="6785" y="1277180"/>
            <a:chExt cx="2589552" cy="776865"/>
          </a:xfrm>
        </p:grpSpPr>
        <p:sp>
          <p:nvSpPr>
            <p:cNvPr id="17" name="Chevron 16">
              <a:extLst>
                <a:ext uri="{FF2B5EF4-FFF2-40B4-BE49-F238E27FC236}">
                  <a16:creationId xmlns:a16="http://schemas.microsoft.com/office/drawing/2014/main" id="{12971BDB-3253-8C46-BF37-12877B162528}"/>
                </a:ext>
              </a:extLst>
            </p:cNvPr>
            <p:cNvSpPr/>
            <p:nvPr/>
          </p:nvSpPr>
          <p:spPr>
            <a:xfrm>
              <a:off x="6785" y="1277180"/>
              <a:ext cx="2589552" cy="776865"/>
            </a:xfrm>
            <a:prstGeom prst="chevron">
              <a:avLst>
                <a:gd name="adj" fmla="val 30000"/>
              </a:avLst>
            </a:prstGeom>
            <a:solidFill>
              <a:srgbClr val="6094B4"/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Chevron 4">
              <a:extLst>
                <a:ext uri="{FF2B5EF4-FFF2-40B4-BE49-F238E27FC236}">
                  <a16:creationId xmlns:a16="http://schemas.microsoft.com/office/drawing/2014/main" id="{A40AF02A-A188-4248-ACCC-78F645F4D192}"/>
                </a:ext>
              </a:extLst>
            </p:cNvPr>
            <p:cNvSpPr txBox="1"/>
            <p:nvPr/>
          </p:nvSpPr>
          <p:spPr>
            <a:xfrm>
              <a:off x="239845" y="1277180"/>
              <a:ext cx="2123433" cy="7768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921" tIns="95921" rIns="95921" bIns="95921" numCol="1" spcCol="1270" anchor="ctr" anchorCtr="0">
              <a:noAutofit/>
            </a:bodyPr>
            <a:lstStyle/>
            <a:p>
              <a:pPr marL="0" lvl="0" indent="0" algn="ctr" defTabSz="102235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>
                  <a:latin typeface="Aharoni" panose="02010803020104030203" pitchFamily="2" charset="-79"/>
                  <a:cs typeface="Aharoni" panose="02010803020104030203" pitchFamily="2" charset="-79"/>
                </a:rPr>
                <a:t>Quiz  </a:t>
              </a:r>
              <a:endParaRPr lang="en-SG" sz="2300" kern="120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651E478-A6EB-0C4E-9F82-966941922C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7" y="1388471"/>
            <a:ext cx="5233902" cy="2040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FB023E-F8D5-FC44-A9F1-9883399D45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956" y="2093494"/>
            <a:ext cx="5600187" cy="2671011"/>
          </a:xfrm>
          <a:prstGeom prst="rect">
            <a:avLst/>
          </a:prstGeom>
        </p:spPr>
      </p:pic>
      <p:pic>
        <p:nvPicPr>
          <p:cNvPr id="8" name="Picture 7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985BE247-0846-F448-BB81-ED3D4EF0F3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7" y="4090736"/>
            <a:ext cx="5266859" cy="2506043"/>
          </a:xfrm>
          <a:prstGeom prst="rect">
            <a:avLst/>
          </a:prstGeom>
        </p:spPr>
      </p:pic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DDB6DC7F-58C2-B746-8FB0-A05DDE92FB09}"/>
              </a:ext>
            </a:extLst>
          </p:cNvPr>
          <p:cNvCxnSpPr>
            <a:cxnSpLocks/>
          </p:cNvCxnSpPr>
          <p:nvPr/>
        </p:nvCxnSpPr>
        <p:spPr>
          <a:xfrm>
            <a:off x="5096360" y="1444799"/>
            <a:ext cx="1258071" cy="562346"/>
          </a:xfrm>
          <a:prstGeom prst="curvedConnector3">
            <a:avLst>
              <a:gd name="adj1" fmla="val 89249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39A13ABA-0270-9040-99F2-CD7A569CEFA0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92440" y="4817461"/>
            <a:ext cx="1164573" cy="739097"/>
          </a:xfrm>
          <a:prstGeom prst="curvedConnector3">
            <a:avLst>
              <a:gd name="adj1" fmla="val -9674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298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0" name="Rectangle 93">
            <a:extLst>
              <a:ext uri="{FF2B5EF4-FFF2-40B4-BE49-F238E27FC236}">
                <a16:creationId xmlns:a16="http://schemas.microsoft.com/office/drawing/2014/main" id="{05FB7726-C6A8-44D0-B179-A65DE454D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95">
            <a:extLst>
              <a:ext uri="{FF2B5EF4-FFF2-40B4-BE49-F238E27FC236}">
                <a16:creationId xmlns:a16="http://schemas.microsoft.com/office/drawing/2014/main" id="{6CA79669-85CF-4A8E-9B66-F63A5C5B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Maritime Careers - SMF">
            <a:extLst>
              <a:ext uri="{FF2B5EF4-FFF2-40B4-BE49-F238E27FC236}">
                <a16:creationId xmlns:a16="http://schemas.microsoft.com/office/drawing/2014/main" id="{BF13460E-EED0-4437-886F-E1AC1B77E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21C5FED-FE0A-7C40-8396-8C04171EBA70}"/>
              </a:ext>
            </a:extLst>
          </p:cNvPr>
          <p:cNvGrpSpPr/>
          <p:nvPr/>
        </p:nvGrpSpPr>
        <p:grpSpPr>
          <a:xfrm>
            <a:off x="574766" y="437981"/>
            <a:ext cx="3486595" cy="776865"/>
            <a:chOff x="6785" y="1277180"/>
            <a:chExt cx="2589552" cy="776865"/>
          </a:xfrm>
        </p:grpSpPr>
        <p:sp>
          <p:nvSpPr>
            <p:cNvPr id="17" name="Chevron 16">
              <a:extLst>
                <a:ext uri="{FF2B5EF4-FFF2-40B4-BE49-F238E27FC236}">
                  <a16:creationId xmlns:a16="http://schemas.microsoft.com/office/drawing/2014/main" id="{12971BDB-3253-8C46-BF37-12877B162528}"/>
                </a:ext>
              </a:extLst>
            </p:cNvPr>
            <p:cNvSpPr/>
            <p:nvPr/>
          </p:nvSpPr>
          <p:spPr>
            <a:xfrm>
              <a:off x="6785" y="1277180"/>
              <a:ext cx="2589552" cy="776865"/>
            </a:xfrm>
            <a:prstGeom prst="chevron">
              <a:avLst>
                <a:gd name="adj" fmla="val 30000"/>
              </a:avLst>
            </a:prstGeom>
            <a:solidFill>
              <a:srgbClr val="6094B4"/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Chevron 4">
              <a:extLst>
                <a:ext uri="{FF2B5EF4-FFF2-40B4-BE49-F238E27FC236}">
                  <a16:creationId xmlns:a16="http://schemas.microsoft.com/office/drawing/2014/main" id="{A40AF02A-A188-4248-ACCC-78F645F4D192}"/>
                </a:ext>
              </a:extLst>
            </p:cNvPr>
            <p:cNvSpPr txBox="1"/>
            <p:nvPr/>
          </p:nvSpPr>
          <p:spPr>
            <a:xfrm>
              <a:off x="239845" y="1277180"/>
              <a:ext cx="2123433" cy="7768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921" tIns="95921" rIns="95921" bIns="95921" numCol="1" spcCol="1270" anchor="ctr" anchorCtr="0">
              <a:noAutofit/>
            </a:bodyPr>
            <a:lstStyle/>
            <a:p>
              <a:pPr marL="0" lvl="0" indent="0" algn="ctr" defTabSz="102235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>
                  <a:latin typeface="Aharoni" panose="02010803020104030203" pitchFamily="2" charset="-79"/>
                  <a:cs typeface="Aharoni" panose="02010803020104030203" pitchFamily="2" charset="-79"/>
                </a:rPr>
                <a:t>Virtual Tour </a:t>
              </a:r>
              <a:endParaRPr lang="en-SG" sz="2300" kern="120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pic>
        <p:nvPicPr>
          <p:cNvPr id="3" name="Picture 2" descr="A picture containing text, screenshot, indoor&#10;&#10;Description automatically generated">
            <a:extLst>
              <a:ext uri="{FF2B5EF4-FFF2-40B4-BE49-F238E27FC236}">
                <a16:creationId xmlns:a16="http://schemas.microsoft.com/office/drawing/2014/main" id="{97DEFF16-9D60-0C48-A9A7-EFB6E47E29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652817"/>
            <a:ext cx="9601200" cy="4733223"/>
          </a:xfrm>
          <a:prstGeom prst="rect">
            <a:avLst/>
          </a:prstGeom>
        </p:spPr>
      </p:pic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9D27F06D-9276-F54C-8A46-6BC2AF8040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30" y="1485738"/>
            <a:ext cx="9992139" cy="493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7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0" name="Rectangle 93">
            <a:extLst>
              <a:ext uri="{FF2B5EF4-FFF2-40B4-BE49-F238E27FC236}">
                <a16:creationId xmlns:a16="http://schemas.microsoft.com/office/drawing/2014/main" id="{05FB7726-C6A8-44D0-B179-A65DE454D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95">
            <a:extLst>
              <a:ext uri="{FF2B5EF4-FFF2-40B4-BE49-F238E27FC236}">
                <a16:creationId xmlns:a16="http://schemas.microsoft.com/office/drawing/2014/main" id="{6CA79669-85CF-4A8E-9B66-F63A5C5B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Maritime Careers - SMF">
            <a:extLst>
              <a:ext uri="{FF2B5EF4-FFF2-40B4-BE49-F238E27FC236}">
                <a16:creationId xmlns:a16="http://schemas.microsoft.com/office/drawing/2014/main" id="{BF13460E-EED0-4437-886F-E1AC1B77E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21C5FED-FE0A-7C40-8396-8C04171EBA70}"/>
              </a:ext>
            </a:extLst>
          </p:cNvPr>
          <p:cNvGrpSpPr/>
          <p:nvPr/>
        </p:nvGrpSpPr>
        <p:grpSpPr>
          <a:xfrm>
            <a:off x="574766" y="437981"/>
            <a:ext cx="4752608" cy="776865"/>
            <a:chOff x="6785" y="1277180"/>
            <a:chExt cx="2589552" cy="776865"/>
          </a:xfrm>
        </p:grpSpPr>
        <p:sp>
          <p:nvSpPr>
            <p:cNvPr id="17" name="Chevron 16">
              <a:extLst>
                <a:ext uri="{FF2B5EF4-FFF2-40B4-BE49-F238E27FC236}">
                  <a16:creationId xmlns:a16="http://schemas.microsoft.com/office/drawing/2014/main" id="{12971BDB-3253-8C46-BF37-12877B162528}"/>
                </a:ext>
              </a:extLst>
            </p:cNvPr>
            <p:cNvSpPr/>
            <p:nvPr/>
          </p:nvSpPr>
          <p:spPr>
            <a:xfrm>
              <a:off x="6785" y="1277180"/>
              <a:ext cx="2589552" cy="776865"/>
            </a:xfrm>
            <a:prstGeom prst="chevron">
              <a:avLst>
                <a:gd name="adj" fmla="val 30000"/>
              </a:avLst>
            </a:prstGeom>
            <a:solidFill>
              <a:srgbClr val="6094B4"/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Chevron 4">
              <a:extLst>
                <a:ext uri="{FF2B5EF4-FFF2-40B4-BE49-F238E27FC236}">
                  <a16:creationId xmlns:a16="http://schemas.microsoft.com/office/drawing/2014/main" id="{A40AF02A-A188-4248-ACCC-78F645F4D192}"/>
                </a:ext>
              </a:extLst>
            </p:cNvPr>
            <p:cNvSpPr txBox="1"/>
            <p:nvPr/>
          </p:nvSpPr>
          <p:spPr>
            <a:xfrm>
              <a:off x="239845" y="1277180"/>
              <a:ext cx="2123433" cy="7768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921" tIns="95921" rIns="95921" bIns="95921" numCol="1" spcCol="1270" anchor="ctr" anchorCtr="0">
              <a:noAutofit/>
            </a:bodyPr>
            <a:lstStyle/>
            <a:p>
              <a:pPr marL="0" lvl="0" indent="0" algn="ctr" defTabSz="102235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>
                  <a:latin typeface="Aharoni" panose="02010803020104030203" pitchFamily="2" charset="-79"/>
                  <a:cs typeface="Aharoni" panose="02010803020104030203" pitchFamily="2" charset="-79"/>
                </a:rPr>
                <a:t>Technology Used </a:t>
              </a:r>
              <a:r>
                <a:rPr lang="en-US" sz="2300" kern="1200"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endParaRPr lang="en-SG" sz="2300" kern="120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E53F040-9FE8-494A-AAF8-DD43F7007D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93" r="6548" b="212"/>
          <a:stretch/>
        </p:blipFill>
        <p:spPr>
          <a:xfrm>
            <a:off x="4275786" y="1369481"/>
            <a:ext cx="7321636" cy="524190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AC41A01-C5D0-5748-8BA1-44B7038C8CFB}"/>
              </a:ext>
            </a:extLst>
          </p:cNvPr>
          <p:cNvGrpSpPr/>
          <p:nvPr/>
        </p:nvGrpSpPr>
        <p:grpSpPr>
          <a:xfrm>
            <a:off x="594578" y="1710150"/>
            <a:ext cx="3178932" cy="4255740"/>
            <a:chOff x="6785" y="2054046"/>
            <a:chExt cx="2356492" cy="388776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5C33DB7-3D1C-7140-B033-15D922773D90}"/>
                </a:ext>
              </a:extLst>
            </p:cNvPr>
            <p:cNvSpPr/>
            <p:nvPr/>
          </p:nvSpPr>
          <p:spPr>
            <a:xfrm>
              <a:off x="6785" y="2054046"/>
              <a:ext cx="2356492" cy="3887769"/>
            </a:xfrm>
            <a:prstGeom prst="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D6C54CB-2E06-BB48-BB4B-B0352D34EB9A}"/>
                </a:ext>
              </a:extLst>
            </p:cNvPr>
            <p:cNvSpPr txBox="1"/>
            <p:nvPr/>
          </p:nvSpPr>
          <p:spPr>
            <a:xfrm>
              <a:off x="6785" y="2054046"/>
              <a:ext cx="2356492" cy="38877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6215" tIns="186215" rIns="186215" bIns="372431" numCol="1" spcCol="1270" anchor="t" anchorCtr="0">
              <a:noAutofit/>
            </a:bodyPr>
            <a:lstStyle/>
            <a:p>
              <a:r>
                <a:rPr lang="en-US" sz="1600">
                  <a:solidFill>
                    <a:schemeClr val="tx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Framework : Django, Bootstrap</a:t>
              </a:r>
            </a:p>
            <a:p>
              <a:endParaRPr lang="en-US" sz="160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r>
                <a:rPr lang="en-US" sz="1600">
                  <a:solidFill>
                    <a:schemeClr val="tx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Languages: HTML, CSS, JavaScript, Python</a:t>
              </a:r>
            </a:p>
            <a:p>
              <a:endParaRPr lang="en-US" sz="160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r>
                <a:rPr lang="en-US" sz="1600">
                  <a:solidFill>
                    <a:schemeClr val="tx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Database: SQLite</a:t>
              </a:r>
            </a:p>
            <a:p>
              <a:endParaRPr lang="en-US" sz="160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r>
                <a:rPr lang="en-US" sz="1600">
                  <a:solidFill>
                    <a:schemeClr val="tx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Additional Software: </a:t>
              </a:r>
              <a:r>
                <a:rPr lang="en-US" sz="1600" err="1">
                  <a:solidFill>
                    <a:schemeClr val="tx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Nicepage</a:t>
              </a:r>
              <a:endParaRPr lang="en-US" sz="160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L="0" lvl="0" indent="0" algn="l" defTabSz="5334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endParaRPr lang="en-SG" sz="1200" kern="120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0796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0" name="Rectangle 93">
            <a:extLst>
              <a:ext uri="{FF2B5EF4-FFF2-40B4-BE49-F238E27FC236}">
                <a16:creationId xmlns:a16="http://schemas.microsoft.com/office/drawing/2014/main" id="{05FB7726-C6A8-44D0-B179-A65DE454D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95">
            <a:extLst>
              <a:ext uri="{FF2B5EF4-FFF2-40B4-BE49-F238E27FC236}">
                <a16:creationId xmlns:a16="http://schemas.microsoft.com/office/drawing/2014/main" id="{6CA79669-85CF-4A8E-9B66-F63A5C5B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Maritime Careers - SMF">
            <a:extLst>
              <a:ext uri="{FF2B5EF4-FFF2-40B4-BE49-F238E27FC236}">
                <a16:creationId xmlns:a16="http://schemas.microsoft.com/office/drawing/2014/main" id="{BF13460E-EED0-4437-886F-E1AC1B77E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21C5FED-FE0A-7C40-8396-8C04171EBA70}"/>
              </a:ext>
            </a:extLst>
          </p:cNvPr>
          <p:cNvGrpSpPr/>
          <p:nvPr/>
        </p:nvGrpSpPr>
        <p:grpSpPr>
          <a:xfrm>
            <a:off x="574766" y="437981"/>
            <a:ext cx="4767255" cy="776865"/>
            <a:chOff x="6785" y="1277180"/>
            <a:chExt cx="2589552" cy="776865"/>
          </a:xfrm>
        </p:grpSpPr>
        <p:sp>
          <p:nvSpPr>
            <p:cNvPr id="17" name="Chevron 16">
              <a:extLst>
                <a:ext uri="{FF2B5EF4-FFF2-40B4-BE49-F238E27FC236}">
                  <a16:creationId xmlns:a16="http://schemas.microsoft.com/office/drawing/2014/main" id="{12971BDB-3253-8C46-BF37-12877B162528}"/>
                </a:ext>
              </a:extLst>
            </p:cNvPr>
            <p:cNvSpPr/>
            <p:nvPr/>
          </p:nvSpPr>
          <p:spPr>
            <a:xfrm>
              <a:off x="6785" y="1277180"/>
              <a:ext cx="2589552" cy="776865"/>
            </a:xfrm>
            <a:prstGeom prst="chevron">
              <a:avLst>
                <a:gd name="adj" fmla="val 30000"/>
              </a:avLst>
            </a:prstGeom>
            <a:solidFill>
              <a:srgbClr val="6094B4"/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Chevron 4">
              <a:extLst>
                <a:ext uri="{FF2B5EF4-FFF2-40B4-BE49-F238E27FC236}">
                  <a16:creationId xmlns:a16="http://schemas.microsoft.com/office/drawing/2014/main" id="{A40AF02A-A188-4248-ACCC-78F645F4D192}"/>
                </a:ext>
              </a:extLst>
            </p:cNvPr>
            <p:cNvSpPr txBox="1"/>
            <p:nvPr/>
          </p:nvSpPr>
          <p:spPr>
            <a:xfrm>
              <a:off x="239845" y="1277180"/>
              <a:ext cx="2123433" cy="7768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921" tIns="95921" rIns="95921" bIns="95921" numCol="1" spcCol="1270" anchor="ctr" anchorCtr="0">
              <a:noAutofit/>
            </a:bodyPr>
            <a:lstStyle/>
            <a:p>
              <a:pPr marL="0" lvl="0" indent="0" algn="ctr" defTabSz="102235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>
                  <a:latin typeface="Aharoni" panose="02010803020104030203" pitchFamily="2" charset="-79"/>
                  <a:cs typeface="Aharoni" panose="02010803020104030203" pitchFamily="2" charset="-79"/>
                </a:rPr>
                <a:t>Competitor Analysis</a:t>
              </a:r>
              <a:r>
                <a:rPr lang="en-US" sz="2300" kern="1200"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endParaRPr lang="en-SG" sz="2300" kern="120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0F27648-2C22-2A44-9FA3-88C4496B7A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987743"/>
              </p:ext>
            </p:extLst>
          </p:nvPr>
        </p:nvGraphicFramePr>
        <p:xfrm>
          <a:off x="574766" y="1620400"/>
          <a:ext cx="10940718" cy="4248912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823453">
                  <a:extLst>
                    <a:ext uri="{9D8B030D-6E8A-4147-A177-3AD203B41FA5}">
                      <a16:colId xmlns:a16="http://schemas.microsoft.com/office/drawing/2014/main" val="3541128210"/>
                    </a:ext>
                  </a:extLst>
                </a:gridCol>
                <a:gridCol w="1823453">
                  <a:extLst>
                    <a:ext uri="{9D8B030D-6E8A-4147-A177-3AD203B41FA5}">
                      <a16:colId xmlns:a16="http://schemas.microsoft.com/office/drawing/2014/main" val="2721546577"/>
                    </a:ext>
                  </a:extLst>
                </a:gridCol>
                <a:gridCol w="1823453">
                  <a:extLst>
                    <a:ext uri="{9D8B030D-6E8A-4147-A177-3AD203B41FA5}">
                      <a16:colId xmlns:a16="http://schemas.microsoft.com/office/drawing/2014/main" val="201771937"/>
                    </a:ext>
                  </a:extLst>
                </a:gridCol>
                <a:gridCol w="1823453">
                  <a:extLst>
                    <a:ext uri="{9D8B030D-6E8A-4147-A177-3AD203B41FA5}">
                      <a16:colId xmlns:a16="http://schemas.microsoft.com/office/drawing/2014/main" val="2512162624"/>
                    </a:ext>
                  </a:extLst>
                </a:gridCol>
                <a:gridCol w="1823453">
                  <a:extLst>
                    <a:ext uri="{9D8B030D-6E8A-4147-A177-3AD203B41FA5}">
                      <a16:colId xmlns:a16="http://schemas.microsoft.com/office/drawing/2014/main" val="739957510"/>
                    </a:ext>
                  </a:extLst>
                </a:gridCol>
                <a:gridCol w="1823453">
                  <a:extLst>
                    <a:ext uri="{9D8B030D-6E8A-4147-A177-3AD203B41FA5}">
                      <a16:colId xmlns:a16="http://schemas.microsoft.com/office/drawing/2014/main" val="1230830952"/>
                    </a:ext>
                  </a:extLst>
                </a:gridCol>
              </a:tblGrid>
              <a:tr h="1090352">
                <a:tc>
                  <a:txBody>
                    <a:bodyPr/>
                    <a:lstStyle/>
                    <a:p>
                      <a:endParaRPr lang="en-US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1A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1A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1A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1A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1A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1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827404"/>
                  </a:ext>
                </a:extLst>
              </a:tr>
              <a:tr h="631712">
                <a:tc>
                  <a:txBody>
                    <a:bodyPr/>
                    <a:lstStyle/>
                    <a:p>
                      <a:r>
                        <a:rPr lang="en-US" sz="160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User Engagement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169650"/>
                  </a:ext>
                </a:extLst>
              </a:tr>
              <a:tr h="631712">
                <a:tc>
                  <a:txBody>
                    <a:bodyPr/>
                    <a:lstStyle/>
                    <a:p>
                      <a:r>
                        <a:rPr lang="en-US" sz="160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Quiz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952316"/>
                  </a:ext>
                </a:extLst>
              </a:tr>
              <a:tr h="631712">
                <a:tc>
                  <a:txBody>
                    <a:bodyPr/>
                    <a:lstStyle/>
                    <a:p>
                      <a:r>
                        <a:rPr lang="en-US" sz="160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Games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6834222"/>
                  </a:ext>
                </a:extLst>
              </a:tr>
              <a:tr h="631712">
                <a:tc>
                  <a:txBody>
                    <a:bodyPr/>
                    <a:lstStyle/>
                    <a:p>
                      <a:r>
                        <a:rPr lang="en-US" sz="160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Learning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7444476"/>
                  </a:ext>
                </a:extLst>
              </a:tr>
              <a:tr h="631712">
                <a:tc>
                  <a:txBody>
                    <a:bodyPr/>
                    <a:lstStyle/>
                    <a:p>
                      <a:r>
                        <a:rPr lang="en-US" sz="160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Ease of use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5823171"/>
                  </a:ext>
                </a:extLst>
              </a:tr>
            </a:tbl>
          </a:graphicData>
        </a:graphic>
      </p:graphicFrame>
      <p:pic>
        <p:nvPicPr>
          <p:cNvPr id="3076" name="Picture 4" descr="Qstream Achieves 30% New Business Revenue Growth in 2020">
            <a:extLst>
              <a:ext uri="{FF2B5EF4-FFF2-40B4-BE49-F238E27FC236}">
                <a16:creationId xmlns:a16="http://schemas.microsoft.com/office/drawing/2014/main" id="{0D415134-108F-5B4A-A678-F5C1B130B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958" y="1807599"/>
            <a:ext cx="1494158" cy="77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Educational quiz platform Kahoot closes $20 million funding round from  Microsoft Ventures, others | VentureBeat">
            <a:extLst>
              <a:ext uri="{FF2B5EF4-FFF2-40B4-BE49-F238E27FC236}">
                <a16:creationId xmlns:a16="http://schemas.microsoft.com/office/drawing/2014/main" id="{EE0781C1-D50B-F940-85F2-7CEA9F845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916" y="1792718"/>
            <a:ext cx="1494158" cy="79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5 Duolingo Tips for Efficient Language Learning">
            <a:extLst>
              <a:ext uri="{FF2B5EF4-FFF2-40B4-BE49-F238E27FC236}">
                <a16:creationId xmlns:a16="http://schemas.microsoft.com/office/drawing/2014/main" id="{160251B8-76B9-174D-8527-375E354A5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07599"/>
            <a:ext cx="1636170" cy="81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oursera Announces Pricing of Initial Public Offering | Business Wire">
            <a:extLst>
              <a:ext uri="{FF2B5EF4-FFF2-40B4-BE49-F238E27FC236}">
                <a16:creationId xmlns:a16="http://schemas.microsoft.com/office/drawing/2014/main" id="{37E9DE8B-739B-1747-A3B3-ABAF033E4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096" y="1730965"/>
            <a:ext cx="1636170" cy="85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5CC4E3-5F03-DD47-9D31-7DD85624940D}"/>
                  </a:ext>
                </a:extLst>
              </p:cNvPr>
              <p:cNvSpPr txBox="1"/>
              <p:nvPr/>
            </p:nvSpPr>
            <p:spPr>
              <a:xfrm>
                <a:off x="4910576" y="2875680"/>
                <a:ext cx="216406" cy="297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5CC4E3-5F03-DD47-9D31-7DD856249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0576" y="2875680"/>
                <a:ext cx="216406" cy="297646"/>
              </a:xfrm>
              <a:prstGeom prst="rect">
                <a:avLst/>
              </a:prstGeom>
              <a:blipFill>
                <a:blip r:embed="rId8"/>
                <a:stretch>
                  <a:fillRect l="-40000" t="-12245" r="-40000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5A7551-C5EF-4547-9CED-33FBB080C367}"/>
                  </a:ext>
                </a:extLst>
              </p:cNvPr>
              <p:cNvSpPr txBox="1"/>
              <p:nvPr/>
            </p:nvSpPr>
            <p:spPr>
              <a:xfrm>
                <a:off x="10427787" y="2842637"/>
                <a:ext cx="216406" cy="297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5A7551-C5EF-4547-9CED-33FBB080C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787" y="2842637"/>
                <a:ext cx="216406" cy="297646"/>
              </a:xfrm>
              <a:prstGeom prst="rect">
                <a:avLst/>
              </a:prstGeom>
              <a:blipFill>
                <a:blip r:embed="rId9"/>
                <a:stretch>
                  <a:fillRect l="-40000" t="-10204" r="-40000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70AEFB8-32DA-454A-AA11-943A96300FCF}"/>
                  </a:ext>
                </a:extLst>
              </p:cNvPr>
              <p:cNvSpPr txBox="1"/>
              <p:nvPr/>
            </p:nvSpPr>
            <p:spPr>
              <a:xfrm>
                <a:off x="10427787" y="3504014"/>
                <a:ext cx="216406" cy="297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70AEFB8-32DA-454A-AA11-943A96300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787" y="3504014"/>
                <a:ext cx="216406" cy="297646"/>
              </a:xfrm>
              <a:prstGeom prst="rect">
                <a:avLst/>
              </a:prstGeom>
              <a:blipFill>
                <a:blip r:embed="rId8"/>
                <a:stretch>
                  <a:fillRect l="-40000" t="-12245" r="-40000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EEF1D2-FC5D-F74B-B4D9-01B1E5F1F2DC}"/>
                  </a:ext>
                </a:extLst>
              </p:cNvPr>
              <p:cNvSpPr txBox="1"/>
              <p:nvPr/>
            </p:nvSpPr>
            <p:spPr>
              <a:xfrm>
                <a:off x="10427787" y="4165391"/>
                <a:ext cx="216406" cy="297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EEF1D2-FC5D-F74B-B4D9-01B1E5F1F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787" y="4165391"/>
                <a:ext cx="216406" cy="297646"/>
              </a:xfrm>
              <a:prstGeom prst="rect">
                <a:avLst/>
              </a:prstGeom>
              <a:blipFill>
                <a:blip r:embed="rId9"/>
                <a:stretch>
                  <a:fillRect l="-40000" t="-10204" r="-40000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04D0B6-8488-DC4F-AA67-5011105A1925}"/>
                  </a:ext>
                </a:extLst>
              </p:cNvPr>
              <p:cNvSpPr txBox="1"/>
              <p:nvPr/>
            </p:nvSpPr>
            <p:spPr>
              <a:xfrm>
                <a:off x="10435640" y="4790714"/>
                <a:ext cx="216406" cy="297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04D0B6-8488-DC4F-AA67-5011105A1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5640" y="4790714"/>
                <a:ext cx="216406" cy="297646"/>
              </a:xfrm>
              <a:prstGeom prst="rect">
                <a:avLst/>
              </a:prstGeom>
              <a:blipFill>
                <a:blip r:embed="rId8"/>
                <a:stretch>
                  <a:fillRect l="-40000" t="-12245" r="-40000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85824A9-9D1A-004E-8214-110F3395ECC2}"/>
                  </a:ext>
                </a:extLst>
              </p:cNvPr>
              <p:cNvSpPr txBox="1"/>
              <p:nvPr/>
            </p:nvSpPr>
            <p:spPr>
              <a:xfrm>
                <a:off x="6805882" y="2842637"/>
                <a:ext cx="216406" cy="297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85824A9-9D1A-004E-8214-110F3395E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82" y="2842637"/>
                <a:ext cx="216406" cy="297646"/>
              </a:xfrm>
              <a:prstGeom prst="rect">
                <a:avLst/>
              </a:prstGeom>
              <a:blipFill>
                <a:blip r:embed="rId9"/>
                <a:stretch>
                  <a:fillRect l="-38889" t="-10204" r="-36111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CA1F78-9EE8-41D5-B0DF-17174A4B2842}"/>
                  </a:ext>
                </a:extLst>
              </p:cNvPr>
              <p:cNvSpPr txBox="1"/>
              <p:nvPr/>
            </p:nvSpPr>
            <p:spPr>
              <a:xfrm>
                <a:off x="8639099" y="4786289"/>
                <a:ext cx="216406" cy="297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CA1F78-9EE8-41D5-B0DF-17174A4B2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9099" y="4786289"/>
                <a:ext cx="216406" cy="297646"/>
              </a:xfrm>
              <a:prstGeom prst="rect">
                <a:avLst/>
              </a:prstGeom>
              <a:blipFill>
                <a:blip r:embed="rId8"/>
                <a:stretch>
                  <a:fillRect l="-38889" t="-12245" r="-36111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BFCF7AA-4D0D-4EA4-9724-829D5F6E7643}"/>
                  </a:ext>
                </a:extLst>
              </p:cNvPr>
              <p:cNvSpPr txBox="1"/>
              <p:nvPr/>
            </p:nvSpPr>
            <p:spPr>
              <a:xfrm>
                <a:off x="3062142" y="4786289"/>
                <a:ext cx="216406" cy="297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BFCF7AA-4D0D-4EA4-9724-829D5F6E7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142" y="4786289"/>
                <a:ext cx="216406" cy="297646"/>
              </a:xfrm>
              <a:prstGeom prst="rect">
                <a:avLst/>
              </a:prstGeom>
              <a:blipFill>
                <a:blip r:embed="rId8"/>
                <a:stretch>
                  <a:fillRect l="-38889" t="-12245" r="-36111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8B59085-BF03-4643-95C8-D9B98BD5FDB1}"/>
                  </a:ext>
                </a:extLst>
              </p:cNvPr>
              <p:cNvSpPr txBox="1"/>
              <p:nvPr/>
            </p:nvSpPr>
            <p:spPr>
              <a:xfrm>
                <a:off x="4912970" y="3504014"/>
                <a:ext cx="216406" cy="297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8B59085-BF03-4643-95C8-D9B98BD5F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970" y="3504014"/>
                <a:ext cx="216406" cy="297646"/>
              </a:xfrm>
              <a:prstGeom prst="rect">
                <a:avLst/>
              </a:prstGeom>
              <a:blipFill>
                <a:blip r:embed="rId8"/>
                <a:stretch>
                  <a:fillRect l="-40000" t="-12245" r="-40000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295BE0D-A043-F640-940A-D6A3F6785D12}"/>
                  </a:ext>
                </a:extLst>
              </p:cNvPr>
              <p:cNvSpPr txBox="1"/>
              <p:nvPr/>
            </p:nvSpPr>
            <p:spPr>
              <a:xfrm>
                <a:off x="4910576" y="4165391"/>
                <a:ext cx="216406" cy="297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295BE0D-A043-F640-940A-D6A3F6785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0576" y="4165391"/>
                <a:ext cx="216406" cy="297646"/>
              </a:xfrm>
              <a:prstGeom prst="rect">
                <a:avLst/>
              </a:prstGeom>
              <a:blipFill>
                <a:blip r:embed="rId9"/>
                <a:stretch>
                  <a:fillRect l="-40000" t="-10204" r="-40000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FF91244-EB64-264C-943C-6CA9608BC7A2}"/>
                  </a:ext>
                </a:extLst>
              </p:cNvPr>
              <p:cNvSpPr txBox="1"/>
              <p:nvPr/>
            </p:nvSpPr>
            <p:spPr>
              <a:xfrm>
                <a:off x="6805882" y="3506376"/>
                <a:ext cx="216406" cy="297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FF91244-EB64-264C-943C-6CA9608BC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82" y="3506376"/>
                <a:ext cx="216406" cy="297646"/>
              </a:xfrm>
              <a:prstGeom prst="rect">
                <a:avLst/>
              </a:prstGeom>
              <a:blipFill>
                <a:blip r:embed="rId8"/>
                <a:stretch>
                  <a:fillRect l="-38889" t="-12245" r="-36111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04ABAE0-5F85-A04E-A387-D266FDB2FDF1}"/>
                  </a:ext>
                </a:extLst>
              </p:cNvPr>
              <p:cNvSpPr txBox="1"/>
              <p:nvPr/>
            </p:nvSpPr>
            <p:spPr>
              <a:xfrm>
                <a:off x="6803488" y="4786289"/>
                <a:ext cx="216406" cy="297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04ABAE0-5F85-A04E-A387-D266FDB2F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488" y="4786289"/>
                <a:ext cx="216406" cy="297646"/>
              </a:xfrm>
              <a:prstGeom prst="rect">
                <a:avLst/>
              </a:prstGeom>
              <a:blipFill>
                <a:blip r:embed="rId8"/>
                <a:stretch>
                  <a:fillRect l="-38889" t="-12245" r="-36111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AE33570-53DF-C047-BE9C-CE1B955A7F4A}"/>
                  </a:ext>
                </a:extLst>
              </p:cNvPr>
              <p:cNvSpPr txBox="1"/>
              <p:nvPr/>
            </p:nvSpPr>
            <p:spPr>
              <a:xfrm>
                <a:off x="6803488" y="5416531"/>
                <a:ext cx="216406" cy="297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AE33570-53DF-C047-BE9C-CE1B955A7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488" y="5416531"/>
                <a:ext cx="216406" cy="297646"/>
              </a:xfrm>
              <a:prstGeom prst="rect">
                <a:avLst/>
              </a:prstGeom>
              <a:blipFill>
                <a:blip r:embed="rId8"/>
                <a:stretch>
                  <a:fillRect l="-38889" t="-12500" r="-36111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FCF1E7B-B3AF-B143-BA74-EFF7227BD7A7}"/>
                  </a:ext>
                </a:extLst>
              </p:cNvPr>
              <p:cNvSpPr txBox="1"/>
              <p:nvPr/>
            </p:nvSpPr>
            <p:spPr>
              <a:xfrm>
                <a:off x="8639099" y="3520370"/>
                <a:ext cx="216406" cy="297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FCF1E7B-B3AF-B143-BA74-EFF7227BD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9099" y="3520370"/>
                <a:ext cx="216406" cy="297646"/>
              </a:xfrm>
              <a:prstGeom prst="rect">
                <a:avLst/>
              </a:prstGeom>
              <a:blipFill>
                <a:blip r:embed="rId10"/>
                <a:stretch>
                  <a:fillRect l="-38889" t="-10204" r="-36111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77F3A1F-9C41-A44E-B75C-1141827DC9E4}"/>
                  </a:ext>
                </a:extLst>
              </p:cNvPr>
              <p:cNvSpPr txBox="1"/>
              <p:nvPr/>
            </p:nvSpPr>
            <p:spPr>
              <a:xfrm>
                <a:off x="8639099" y="5413519"/>
                <a:ext cx="216406" cy="297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77F3A1F-9C41-A44E-B75C-1141827DC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9099" y="5413519"/>
                <a:ext cx="216406" cy="297646"/>
              </a:xfrm>
              <a:prstGeom prst="rect">
                <a:avLst/>
              </a:prstGeom>
              <a:blipFill>
                <a:blip r:embed="rId8"/>
                <a:stretch>
                  <a:fillRect l="-38889" t="-12245" r="-36111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1C5EBEA-6944-7244-938B-537EB3C473AF}"/>
                  </a:ext>
                </a:extLst>
              </p:cNvPr>
              <p:cNvSpPr txBox="1"/>
              <p:nvPr/>
            </p:nvSpPr>
            <p:spPr>
              <a:xfrm>
                <a:off x="10427787" y="5390284"/>
                <a:ext cx="216406" cy="297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1C5EBEA-6944-7244-938B-537EB3C47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787" y="5390284"/>
                <a:ext cx="216406" cy="297646"/>
              </a:xfrm>
              <a:prstGeom prst="rect">
                <a:avLst/>
              </a:prstGeom>
              <a:blipFill>
                <a:blip r:embed="rId8"/>
                <a:stretch>
                  <a:fillRect l="-40000" t="-12245" r="-40000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75D7F31-D994-8945-BBBF-1E1B8AC765FE}"/>
                  </a:ext>
                </a:extLst>
              </p:cNvPr>
              <p:cNvSpPr txBox="1"/>
              <p:nvPr/>
            </p:nvSpPr>
            <p:spPr>
              <a:xfrm>
                <a:off x="3062142" y="3506376"/>
                <a:ext cx="216406" cy="297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75D7F31-D994-8945-BBBF-1E1B8AC76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142" y="3506376"/>
                <a:ext cx="216406" cy="297646"/>
              </a:xfrm>
              <a:prstGeom prst="rect">
                <a:avLst/>
              </a:prstGeom>
              <a:blipFill>
                <a:blip r:embed="rId8"/>
                <a:stretch>
                  <a:fillRect l="-38889" t="-12245" r="-36111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B73B00-706A-C34E-A68D-A953FD0099C0}"/>
                  </a:ext>
                </a:extLst>
              </p:cNvPr>
              <p:cNvSpPr txBox="1"/>
              <p:nvPr/>
            </p:nvSpPr>
            <p:spPr>
              <a:xfrm>
                <a:off x="3062142" y="2829771"/>
                <a:ext cx="216406" cy="297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B73B00-706A-C34E-A68D-A953FD009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142" y="2829771"/>
                <a:ext cx="216406" cy="297646"/>
              </a:xfrm>
              <a:prstGeom prst="rect">
                <a:avLst/>
              </a:prstGeom>
              <a:blipFill>
                <a:blip r:embed="rId8"/>
                <a:stretch>
                  <a:fillRect l="-38889" t="-12245" r="-36111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 descr="Arrow&#10;&#10;Description automatically generated">
            <a:extLst>
              <a:ext uri="{FF2B5EF4-FFF2-40B4-BE49-F238E27FC236}">
                <a16:creationId xmlns:a16="http://schemas.microsoft.com/office/drawing/2014/main" id="{DBB50A46-D4E2-A24F-AEE3-FDD65793753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2" t="19856" r="19791" b="15943"/>
          <a:stretch/>
        </p:blipFill>
        <p:spPr>
          <a:xfrm>
            <a:off x="10167916" y="1714064"/>
            <a:ext cx="900780" cy="94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91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0" name="Rectangle 93">
            <a:extLst>
              <a:ext uri="{FF2B5EF4-FFF2-40B4-BE49-F238E27FC236}">
                <a16:creationId xmlns:a16="http://schemas.microsoft.com/office/drawing/2014/main" id="{05FB7726-C6A8-44D0-B179-A65DE454D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95">
            <a:extLst>
              <a:ext uri="{FF2B5EF4-FFF2-40B4-BE49-F238E27FC236}">
                <a16:creationId xmlns:a16="http://schemas.microsoft.com/office/drawing/2014/main" id="{6CA79669-85CF-4A8E-9B66-F63A5C5B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Maritime Careers - SMF">
            <a:extLst>
              <a:ext uri="{FF2B5EF4-FFF2-40B4-BE49-F238E27FC236}">
                <a16:creationId xmlns:a16="http://schemas.microsoft.com/office/drawing/2014/main" id="{BF13460E-EED0-4437-886F-E1AC1B77E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21C5FED-FE0A-7C40-8396-8C04171EBA70}"/>
              </a:ext>
            </a:extLst>
          </p:cNvPr>
          <p:cNvGrpSpPr/>
          <p:nvPr/>
        </p:nvGrpSpPr>
        <p:grpSpPr>
          <a:xfrm>
            <a:off x="574766" y="437981"/>
            <a:ext cx="3486595" cy="776865"/>
            <a:chOff x="6785" y="1277180"/>
            <a:chExt cx="2589552" cy="776865"/>
          </a:xfrm>
        </p:grpSpPr>
        <p:sp>
          <p:nvSpPr>
            <p:cNvPr id="17" name="Chevron 16">
              <a:extLst>
                <a:ext uri="{FF2B5EF4-FFF2-40B4-BE49-F238E27FC236}">
                  <a16:creationId xmlns:a16="http://schemas.microsoft.com/office/drawing/2014/main" id="{12971BDB-3253-8C46-BF37-12877B162528}"/>
                </a:ext>
              </a:extLst>
            </p:cNvPr>
            <p:cNvSpPr/>
            <p:nvPr/>
          </p:nvSpPr>
          <p:spPr>
            <a:xfrm>
              <a:off x="6785" y="1277180"/>
              <a:ext cx="2589552" cy="776865"/>
            </a:xfrm>
            <a:prstGeom prst="chevron">
              <a:avLst>
                <a:gd name="adj" fmla="val 30000"/>
              </a:avLst>
            </a:prstGeom>
            <a:solidFill>
              <a:srgbClr val="6094B4"/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Chevron 4">
              <a:extLst>
                <a:ext uri="{FF2B5EF4-FFF2-40B4-BE49-F238E27FC236}">
                  <a16:creationId xmlns:a16="http://schemas.microsoft.com/office/drawing/2014/main" id="{A40AF02A-A188-4248-ACCC-78F645F4D192}"/>
                </a:ext>
              </a:extLst>
            </p:cNvPr>
            <p:cNvSpPr txBox="1"/>
            <p:nvPr/>
          </p:nvSpPr>
          <p:spPr>
            <a:xfrm>
              <a:off x="239845" y="1277180"/>
              <a:ext cx="2123433" cy="7768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921" tIns="95921" rIns="95921" bIns="95921" numCol="1" spcCol="1270" anchor="ctr" anchorCtr="0">
              <a:noAutofit/>
            </a:bodyPr>
            <a:lstStyle/>
            <a:p>
              <a:pPr marL="0" lvl="0" indent="0" algn="ctr" defTabSz="102235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>
                  <a:latin typeface="Aharoni" panose="02010803020104030203" pitchFamily="2" charset="-79"/>
                  <a:cs typeface="Aharoni" panose="02010803020104030203" pitchFamily="2" charset="-79"/>
                </a:rPr>
                <a:t>Expenses  </a:t>
              </a:r>
              <a:endParaRPr lang="en-SG" sz="2300" kern="120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8EAA739-11BD-7741-81F6-4C93327EB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108910"/>
              </p:ext>
            </p:extLst>
          </p:nvPr>
        </p:nvGraphicFramePr>
        <p:xfrm>
          <a:off x="574766" y="1606124"/>
          <a:ext cx="10740934" cy="4282906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3168575">
                  <a:extLst>
                    <a:ext uri="{9D8B030D-6E8A-4147-A177-3AD203B41FA5}">
                      <a16:colId xmlns:a16="http://schemas.microsoft.com/office/drawing/2014/main" val="2913963414"/>
                    </a:ext>
                  </a:extLst>
                </a:gridCol>
                <a:gridCol w="7572359">
                  <a:extLst>
                    <a:ext uri="{9D8B030D-6E8A-4147-A177-3AD203B41FA5}">
                      <a16:colId xmlns:a16="http://schemas.microsoft.com/office/drawing/2014/main" val="1389326470"/>
                    </a:ext>
                  </a:extLst>
                </a:gridCol>
              </a:tblGrid>
              <a:tr h="770482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SG" sz="3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1A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Costs</a:t>
                      </a:r>
                      <a:endParaRPr lang="en-SG" sz="3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1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624629"/>
                  </a:ext>
                </a:extLst>
              </a:tr>
              <a:tr h="77048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Azure (Microsoft) to host server</a:t>
                      </a:r>
                      <a:endParaRPr lang="en-SG" sz="3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1A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 </a:t>
                      </a:r>
                      <a:r>
                        <a:rPr lang="en-SG" sz="24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$15 </a:t>
                      </a:r>
                      <a:r>
                        <a:rPr lang="en-SG" sz="2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/month per site for </a:t>
                      </a:r>
                      <a:r>
                        <a:rPr lang="en-SG" sz="24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SG" sz="2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GB = </a:t>
                      </a:r>
                      <a:r>
                        <a:rPr lang="en-SG" sz="24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$180 /</a:t>
                      </a:r>
                      <a:r>
                        <a:rPr lang="en-SG" sz="2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year</a:t>
                      </a:r>
                      <a:endParaRPr lang="en-SG" sz="20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1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567322"/>
                  </a:ext>
                </a:extLst>
              </a:tr>
              <a:tr h="77048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Hosting a large server</a:t>
                      </a:r>
                      <a:endParaRPr lang="en-SG" sz="3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1A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$55 /</a:t>
                      </a:r>
                      <a:r>
                        <a:rPr lang="en-SG" sz="2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month  =  </a:t>
                      </a:r>
                      <a:r>
                        <a:rPr lang="en-SG" sz="24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$660 /</a:t>
                      </a:r>
                      <a:r>
                        <a:rPr lang="en-SG" sz="2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year for </a:t>
                      </a:r>
                      <a:r>
                        <a:rPr lang="en-SG" sz="24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r>
                        <a:rPr lang="en-SG" sz="2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GB</a:t>
                      </a:r>
                      <a:endParaRPr lang="en-SG" sz="20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1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438065"/>
                  </a:ext>
                </a:extLst>
              </a:tr>
              <a:tr h="120097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Maintenance of server - minor bugs in the website (WebBuddy)</a:t>
                      </a:r>
                      <a:endParaRPr lang="en-SG" sz="3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1A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$115 /</a:t>
                      </a:r>
                      <a:r>
                        <a:rPr lang="en-SG" sz="2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month per website =  </a:t>
                      </a:r>
                      <a:r>
                        <a:rPr lang="en-SG" sz="24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$1380 /</a:t>
                      </a:r>
                      <a:r>
                        <a:rPr lang="en-SG" sz="2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year</a:t>
                      </a:r>
                      <a:endParaRPr lang="en-SG" sz="20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1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912982"/>
                  </a:ext>
                </a:extLst>
              </a:tr>
              <a:tr h="77048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8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  <a:endParaRPr lang="en-SG" sz="3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1A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4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$2220 /</a:t>
                      </a:r>
                      <a:r>
                        <a:rPr lang="en-SG" sz="2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year approximate</a:t>
                      </a:r>
                      <a:r>
                        <a:rPr lang="en-SG" sz="24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SG" sz="4000" b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1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984155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861B108-193A-4143-A4F6-2BF013BE87F3}"/>
              </a:ext>
            </a:extLst>
          </p:cNvPr>
          <p:cNvSpPr txBox="1"/>
          <p:nvPr/>
        </p:nvSpPr>
        <p:spPr>
          <a:xfrm>
            <a:off x="574766" y="6280308"/>
            <a:ext cx="1074093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err="1">
                <a:solidFill>
                  <a:schemeClr val="bg1"/>
                </a:solidFill>
              </a:rPr>
              <a:t>WebBuddy</a:t>
            </a:r>
            <a:r>
              <a:rPr lang="en-SG" sz="1100">
                <a:solidFill>
                  <a:schemeClr val="bg1"/>
                </a:solidFill>
              </a:rPr>
              <a:t>:  https://webbuddy.sg/pricing-plans/</a:t>
            </a:r>
          </a:p>
          <a:p>
            <a:pPr lvl="0">
              <a:defRPr/>
            </a:pPr>
            <a:r>
              <a:rPr lang="en-SG" sz="1100">
                <a:solidFill>
                  <a:schemeClr val="bg1"/>
                </a:solidFill>
              </a:rPr>
              <a:t>Azure pricing: </a:t>
            </a:r>
            <a:r>
              <a:rPr lang="en-US" sz="1100">
                <a:solidFill>
                  <a:schemeClr val="bg1"/>
                </a:solidFill>
              </a:rPr>
              <a:t>https://</a:t>
            </a:r>
            <a:r>
              <a:rPr lang="en-US" sz="1100" err="1">
                <a:solidFill>
                  <a:schemeClr val="bg1"/>
                </a:solidFill>
              </a:rPr>
              <a:t>djangostars.com</a:t>
            </a:r>
            <a:r>
              <a:rPr lang="en-US" sz="1100">
                <a:solidFill>
                  <a:schemeClr val="bg1"/>
                </a:solidFill>
              </a:rPr>
              <a:t>/blog/top-</a:t>
            </a:r>
            <a:r>
              <a:rPr lang="en-US" sz="1100" err="1">
                <a:solidFill>
                  <a:schemeClr val="bg1"/>
                </a:solidFill>
              </a:rPr>
              <a:t>django</a:t>
            </a:r>
            <a:r>
              <a:rPr lang="en-US" sz="1100">
                <a:solidFill>
                  <a:schemeClr val="bg1"/>
                </a:solidFill>
              </a:rPr>
              <a:t>-compatible-hosting-services/</a:t>
            </a:r>
          </a:p>
          <a:p>
            <a:pPr lvl="0">
              <a:defRPr/>
            </a:pPr>
            <a:endParaRPr lang="en-US">
              <a:solidFill>
                <a:schemeClr val="bg1"/>
              </a:solidFill>
            </a:endParaRPr>
          </a:p>
          <a:p>
            <a:br>
              <a:rPr lang="en-SG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87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0" name="Rectangle 93">
            <a:extLst>
              <a:ext uri="{FF2B5EF4-FFF2-40B4-BE49-F238E27FC236}">
                <a16:creationId xmlns:a16="http://schemas.microsoft.com/office/drawing/2014/main" id="{05FB7726-C6A8-44D0-B179-A65DE454D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95">
            <a:extLst>
              <a:ext uri="{FF2B5EF4-FFF2-40B4-BE49-F238E27FC236}">
                <a16:creationId xmlns:a16="http://schemas.microsoft.com/office/drawing/2014/main" id="{6CA79669-85CF-4A8E-9B66-F63A5C5B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Maritime Careers - SMF">
            <a:extLst>
              <a:ext uri="{FF2B5EF4-FFF2-40B4-BE49-F238E27FC236}">
                <a16:creationId xmlns:a16="http://schemas.microsoft.com/office/drawing/2014/main" id="{BF13460E-EED0-4437-886F-E1AC1B77E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513B82F-E3B2-5341-8A87-BFB153F0AD5E}"/>
              </a:ext>
            </a:extLst>
          </p:cNvPr>
          <p:cNvSpPr/>
          <p:nvPr/>
        </p:nvSpPr>
        <p:spPr>
          <a:xfrm>
            <a:off x="3310128" y="2594217"/>
            <a:ext cx="5594008" cy="1669566"/>
          </a:xfrm>
          <a:prstGeom prst="rect">
            <a:avLst/>
          </a:prstGeom>
          <a:solidFill>
            <a:srgbClr val="DFDCDF">
              <a:alpha val="6993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44AF64-A982-A34E-BE79-831935F8302B}"/>
              </a:ext>
            </a:extLst>
          </p:cNvPr>
          <p:cNvSpPr txBox="1"/>
          <p:nvPr/>
        </p:nvSpPr>
        <p:spPr>
          <a:xfrm>
            <a:off x="4003084" y="3073785"/>
            <a:ext cx="4517136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4800">
                <a:latin typeface="Aharoni"/>
                <a:cs typeface="Aharoni"/>
              </a:rPr>
              <a:t>WebsiteDemo </a:t>
            </a:r>
            <a:endParaRPr lang="en-SG" sz="480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55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DF0CAD46-2E46-44EB-A063-C05881768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aritime Careers - SMF">
            <a:extLst>
              <a:ext uri="{FF2B5EF4-FFF2-40B4-BE49-F238E27FC236}">
                <a16:creationId xmlns:a16="http://schemas.microsoft.com/office/drawing/2014/main" id="{6549C419-2EF5-48FF-A8DC-2B791D82F22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28451" y="0"/>
            <a:ext cx="12248902" cy="718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0FDFF237-4369-41A3-9CE4-CD1A68139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49553"/>
            <a:ext cx="12191999" cy="532005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47000">
                <a:srgbClr val="000000">
                  <a:alpha val="41000"/>
                </a:srgbClr>
              </a:gs>
              <a:gs pos="81000">
                <a:srgbClr val="000000">
                  <a:alpha val="5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A0EF8A-66DE-4708-880A-5217755CF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741" y="3776037"/>
            <a:ext cx="5857746" cy="88585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 cap="all" spc="39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 you</a:t>
            </a:r>
            <a:endParaRPr lang="en-US" sz="4000" kern="1200" cap="all" spc="390" baseline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3E45FAB-3768-4529-B0E8-A0E9BE5E3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739509"/>
            <a:ext cx="867485" cy="115439"/>
            <a:chOff x="8910933" y="1861308"/>
            <a:chExt cx="867485" cy="115439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FF68CFF-0675-43D9-8EF2-EAC1F19D2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1414FA8-D7DF-4B14-AD83-846AB2899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38B88A0-A01D-4106-8E09-1AEB09B04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C52FD5F-386D-4B9C-9198-9ACCE382EFCC}"/>
              </a:ext>
            </a:extLst>
          </p:cNvPr>
          <p:cNvSpPr txBox="1"/>
          <p:nvPr/>
        </p:nvSpPr>
        <p:spPr>
          <a:xfrm>
            <a:off x="4062714" y="5208608"/>
            <a:ext cx="4016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Maadd</a:t>
            </a:r>
            <a:r>
              <a:rPr lang="en-US" sz="24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Slackers </a:t>
            </a:r>
            <a:endParaRPr lang="en-SG" sz="2400" b="1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4E71FCA-9EF7-A243-8F07-F09E3A3A30E1}"/>
              </a:ext>
            </a:extLst>
          </p:cNvPr>
          <p:cNvSpPr txBox="1">
            <a:spLocks/>
          </p:cNvSpPr>
          <p:nvPr/>
        </p:nvSpPr>
        <p:spPr>
          <a:xfrm>
            <a:off x="1658153" y="1281561"/>
            <a:ext cx="8825535" cy="2470568"/>
          </a:xfrm>
          <a:prstGeom prst="rect">
            <a:avLst/>
          </a:prstGeom>
          <a:solidFill>
            <a:srgbClr val="DFDCDF">
              <a:alpha val="70000"/>
            </a:srgbClr>
          </a:solidFill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300" cap="all" spc="39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Digitalization is the New cool</a:t>
            </a:r>
            <a:br>
              <a:rPr lang="en-US" sz="6600" cap="all" spc="39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2400" cap="all" spc="39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P.A.C.D</a:t>
            </a:r>
            <a:endParaRPr lang="en-US" sz="6600" cap="all" spc="39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48477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0" name="Rectangle 93">
            <a:extLst>
              <a:ext uri="{FF2B5EF4-FFF2-40B4-BE49-F238E27FC236}">
                <a16:creationId xmlns:a16="http://schemas.microsoft.com/office/drawing/2014/main" id="{05FB7726-C6A8-44D0-B179-A65DE454D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95">
            <a:extLst>
              <a:ext uri="{FF2B5EF4-FFF2-40B4-BE49-F238E27FC236}">
                <a16:creationId xmlns:a16="http://schemas.microsoft.com/office/drawing/2014/main" id="{6CA79669-85CF-4A8E-9B66-F63A5C5B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Maritime Careers - SMF">
            <a:extLst>
              <a:ext uri="{FF2B5EF4-FFF2-40B4-BE49-F238E27FC236}">
                <a16:creationId xmlns:a16="http://schemas.microsoft.com/office/drawing/2014/main" id="{BF13460E-EED0-4437-886F-E1AC1B77E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21C5FED-FE0A-7C40-8396-8C04171EBA70}"/>
              </a:ext>
            </a:extLst>
          </p:cNvPr>
          <p:cNvGrpSpPr/>
          <p:nvPr/>
        </p:nvGrpSpPr>
        <p:grpSpPr>
          <a:xfrm>
            <a:off x="574766" y="437981"/>
            <a:ext cx="4013276" cy="776865"/>
            <a:chOff x="6785" y="1277180"/>
            <a:chExt cx="2589552" cy="776865"/>
          </a:xfrm>
        </p:grpSpPr>
        <p:sp>
          <p:nvSpPr>
            <p:cNvPr id="17" name="Chevron 16">
              <a:extLst>
                <a:ext uri="{FF2B5EF4-FFF2-40B4-BE49-F238E27FC236}">
                  <a16:creationId xmlns:a16="http://schemas.microsoft.com/office/drawing/2014/main" id="{12971BDB-3253-8C46-BF37-12877B162528}"/>
                </a:ext>
              </a:extLst>
            </p:cNvPr>
            <p:cNvSpPr/>
            <p:nvPr/>
          </p:nvSpPr>
          <p:spPr>
            <a:xfrm>
              <a:off x="6785" y="1277180"/>
              <a:ext cx="2589552" cy="776865"/>
            </a:xfrm>
            <a:prstGeom prst="chevron">
              <a:avLst>
                <a:gd name="adj" fmla="val 30000"/>
              </a:avLst>
            </a:prstGeom>
            <a:solidFill>
              <a:srgbClr val="6094B4"/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Chevron 4">
              <a:extLst>
                <a:ext uri="{FF2B5EF4-FFF2-40B4-BE49-F238E27FC236}">
                  <a16:creationId xmlns:a16="http://schemas.microsoft.com/office/drawing/2014/main" id="{A40AF02A-A188-4248-ACCC-78F645F4D192}"/>
                </a:ext>
              </a:extLst>
            </p:cNvPr>
            <p:cNvSpPr txBox="1"/>
            <p:nvPr/>
          </p:nvSpPr>
          <p:spPr>
            <a:xfrm>
              <a:off x="239845" y="1277180"/>
              <a:ext cx="2123433" cy="7768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921" tIns="95921" rIns="95921" bIns="95921" numCol="1" spcCol="1270" anchor="ctr" anchorCtr="0">
              <a:noAutofit/>
            </a:bodyPr>
            <a:lstStyle/>
            <a:p>
              <a:pPr marL="0" lvl="0" indent="0" algn="ctr" defTabSz="102235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>
                  <a:latin typeface="Aharoni" panose="02010803020104030203" pitchFamily="2" charset="-79"/>
                  <a:cs typeface="Aharoni" panose="02010803020104030203" pitchFamily="2" charset="-79"/>
                </a:rPr>
                <a:t>Employee Training</a:t>
              </a:r>
              <a:endParaRPr lang="en-SG" sz="2300" kern="120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C776A108-911B-9C47-BBC5-21DF351340E0}"/>
              </a:ext>
            </a:extLst>
          </p:cNvPr>
          <p:cNvSpPr/>
          <p:nvPr/>
        </p:nvSpPr>
        <p:spPr>
          <a:xfrm>
            <a:off x="6211045" y="1673717"/>
            <a:ext cx="4748463" cy="4624137"/>
          </a:xfrm>
          <a:prstGeom prst="ellipse">
            <a:avLst/>
          </a:prstGeom>
          <a:solidFill>
            <a:srgbClr val="DFDC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CA02BB4-5978-9447-AFD1-CF0441D7AB9C}"/>
              </a:ext>
            </a:extLst>
          </p:cNvPr>
          <p:cNvSpPr/>
          <p:nvPr/>
        </p:nvSpPr>
        <p:spPr>
          <a:xfrm>
            <a:off x="1232492" y="2374233"/>
            <a:ext cx="3673642" cy="3742300"/>
          </a:xfrm>
          <a:prstGeom prst="ellipse">
            <a:avLst/>
          </a:prstGeom>
          <a:solidFill>
            <a:srgbClr val="DFDC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ADEE0F-049F-F640-95BE-613A10003767}"/>
              </a:ext>
            </a:extLst>
          </p:cNvPr>
          <p:cNvSpPr txBox="1"/>
          <p:nvPr/>
        </p:nvSpPr>
        <p:spPr>
          <a:xfrm>
            <a:off x="1705961" y="3091221"/>
            <a:ext cx="27267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Aharoni" panose="02010803020104030203" pitchFamily="2" charset="-79"/>
                <a:cs typeface="Aharoni" panose="02010803020104030203" pitchFamily="2" charset="-79"/>
              </a:rPr>
              <a:t>74%</a:t>
            </a:r>
          </a:p>
          <a:p>
            <a:pPr algn="ctr"/>
            <a:r>
              <a:rPr lang="en-US">
                <a:latin typeface="Aharoni" panose="02010803020104030203" pitchFamily="2" charset="-79"/>
                <a:cs typeface="Aharoni" panose="02010803020104030203" pitchFamily="2" charset="-79"/>
              </a:rPr>
              <a:t>Of employees think they have a lot of untapped potential and want more training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7750B1-2EDA-2F4C-AF88-2C6D1D96A32F}"/>
              </a:ext>
            </a:extLst>
          </p:cNvPr>
          <p:cNvSpPr txBox="1"/>
          <p:nvPr/>
        </p:nvSpPr>
        <p:spPr>
          <a:xfrm>
            <a:off x="7077291" y="3062455"/>
            <a:ext cx="301597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Aharoni" panose="02010803020104030203" pitchFamily="2" charset="-79"/>
                <a:cs typeface="Aharoni" panose="02010803020104030203" pitchFamily="2" charset="-79"/>
              </a:rPr>
              <a:t>89%</a:t>
            </a:r>
          </a:p>
          <a:p>
            <a:pPr algn="ctr"/>
            <a:r>
              <a:rPr lang="en-US" sz="2000">
                <a:latin typeface="Aharoni" panose="02010803020104030203" pitchFamily="2" charset="-79"/>
                <a:cs typeface="Aharoni" panose="02010803020104030203" pitchFamily="2" charset="-79"/>
              </a:rPr>
              <a:t>Of HR leaders agree that constant employee training is essential</a:t>
            </a:r>
          </a:p>
        </p:txBody>
      </p:sp>
    </p:spTree>
    <p:extLst>
      <p:ext uri="{BB962C8B-B14F-4D97-AF65-F5344CB8AC3E}">
        <p14:creationId xmlns:p14="http://schemas.microsoft.com/office/powerpoint/2010/main" val="727354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05FB7726-C6A8-44D0-B179-A65DE454D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Maritime Careers - SMF">
            <a:extLst>
              <a:ext uri="{FF2B5EF4-FFF2-40B4-BE49-F238E27FC236}">
                <a16:creationId xmlns:a16="http://schemas.microsoft.com/office/drawing/2014/main" id="{9A217B6E-7C8D-4E78-8994-F50174D02D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1"/>
            <a:ext cx="1219200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778D96-06D9-4965-BA83-723B64773760}"/>
              </a:ext>
            </a:extLst>
          </p:cNvPr>
          <p:cNvSpPr txBox="1"/>
          <p:nvPr/>
        </p:nvSpPr>
        <p:spPr>
          <a:xfrm>
            <a:off x="408163" y="236693"/>
            <a:ext cx="3927679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 anchor="t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Arial"/>
                <a:cs typeface="Arial"/>
              </a:rPr>
              <a:t>Citations/ References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3A217D-0F98-48C3-9F6F-41078F5F1DB2}"/>
              </a:ext>
            </a:extLst>
          </p:cNvPr>
          <p:cNvSpPr txBox="1"/>
          <p:nvPr/>
        </p:nvSpPr>
        <p:spPr>
          <a:xfrm>
            <a:off x="409786" y="855423"/>
            <a:ext cx="11310953" cy="3985130"/>
          </a:xfrm>
          <a:prstGeom prst="rect">
            <a:avLst/>
          </a:prstGeom>
          <a:solidFill>
            <a:srgbClr val="DFDCD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>
                <a:latin typeface="Arial"/>
                <a:cs typeface="Arial"/>
              </a:rPr>
              <a:t>1) </a:t>
            </a:r>
            <a:r>
              <a:rPr lang="en-US" sz="1100" err="1">
                <a:latin typeface="Arial"/>
                <a:ea typeface="+mn-lt"/>
                <a:cs typeface="+mn-lt"/>
              </a:rPr>
              <a:t>Mirazoqui</a:t>
            </a:r>
            <a:r>
              <a:rPr lang="en-US" sz="1100">
                <a:latin typeface="Arial"/>
                <a:ea typeface="+mn-lt"/>
                <a:cs typeface="+mn-lt"/>
              </a:rPr>
              <a:t>, S. (2020, July 28). </a:t>
            </a:r>
            <a:r>
              <a:rPr lang="en-US" sz="1100" i="1">
                <a:latin typeface="Arial"/>
                <a:ea typeface="+mn-lt"/>
                <a:cs typeface="+mn-lt"/>
              </a:rPr>
              <a:t>Django: Top 9 reasons why you should use it</a:t>
            </a:r>
            <a:r>
              <a:rPr lang="en-US" sz="1100">
                <a:latin typeface="Arial"/>
                <a:ea typeface="+mn-lt"/>
                <a:cs typeface="+mn-lt"/>
              </a:rPr>
              <a:t>. Asap Developers. https://</a:t>
            </a:r>
            <a:r>
              <a:rPr lang="en-US" sz="1100" err="1">
                <a:latin typeface="Arial"/>
                <a:ea typeface="+mn-lt"/>
                <a:cs typeface="+mn-lt"/>
              </a:rPr>
              <a:t>www.asapdevelopers.com</a:t>
            </a:r>
            <a:r>
              <a:rPr lang="en-US" sz="1100">
                <a:latin typeface="Arial"/>
                <a:ea typeface="+mn-lt"/>
                <a:cs typeface="+mn-lt"/>
              </a:rPr>
              <a:t>/</a:t>
            </a:r>
            <a:r>
              <a:rPr lang="en-US" sz="1100" err="1">
                <a:latin typeface="Arial"/>
                <a:ea typeface="+mn-lt"/>
                <a:cs typeface="+mn-lt"/>
              </a:rPr>
              <a:t>django</a:t>
            </a:r>
            <a:r>
              <a:rPr lang="en-US" sz="1100">
                <a:latin typeface="Arial"/>
                <a:ea typeface="+mn-lt"/>
                <a:cs typeface="+mn-lt"/>
              </a:rPr>
              <a:t>-reasons-why/</a:t>
            </a:r>
            <a:endParaRPr lang="en-US" sz="1100">
              <a:latin typeface="Arial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100">
                <a:latin typeface="Arial"/>
                <a:cs typeface="Arial"/>
              </a:rPr>
              <a:t>2) </a:t>
            </a:r>
            <a:r>
              <a:rPr lang="en-US" sz="1100">
                <a:latin typeface="Arial"/>
                <a:ea typeface="+mn-lt"/>
                <a:cs typeface="+mn-lt"/>
              </a:rPr>
              <a:t>Singapore Maritime Foundation. (n.d.). </a:t>
            </a:r>
            <a:r>
              <a:rPr lang="en-US" sz="1100" i="1">
                <a:latin typeface="Arial"/>
                <a:ea typeface="+mn-lt"/>
                <a:cs typeface="+mn-lt"/>
              </a:rPr>
              <a:t>Maritime Careers - SMF</a:t>
            </a:r>
            <a:r>
              <a:rPr lang="en-US" sz="1100">
                <a:latin typeface="Arial"/>
                <a:ea typeface="+mn-lt"/>
                <a:cs typeface="+mn-lt"/>
              </a:rPr>
              <a:t> [Image]. https://</a:t>
            </a:r>
            <a:r>
              <a:rPr lang="en-US" sz="1100" err="1">
                <a:latin typeface="Arial"/>
                <a:ea typeface="+mn-lt"/>
                <a:cs typeface="+mn-lt"/>
              </a:rPr>
              <a:t>www.google.com</a:t>
            </a:r>
            <a:r>
              <a:rPr lang="en-US" sz="1100">
                <a:latin typeface="Arial"/>
                <a:ea typeface="+mn-lt"/>
                <a:cs typeface="+mn-lt"/>
              </a:rPr>
              <a:t>/</a:t>
            </a:r>
            <a:r>
              <a:rPr lang="en-US" sz="1100" err="1">
                <a:latin typeface="Arial"/>
                <a:ea typeface="+mn-lt"/>
                <a:cs typeface="+mn-lt"/>
              </a:rPr>
              <a:t>imgres?imgurl</a:t>
            </a:r>
            <a:r>
              <a:rPr lang="en-US" sz="1100">
                <a:latin typeface="Arial"/>
                <a:ea typeface="+mn-lt"/>
                <a:cs typeface="+mn-lt"/>
              </a:rPr>
              <a:t>=https%3A%2F%2Fwww.smf.com.sg%2Fwp-content%2Fuploads%2F2019%2F01%2F32-masthead-maritime-singapore-connect.jpg&amp;imgrefurl=https%3A%2F%2Fwww.smf.com.sg%2Four-work%2Fmaritime-careers%2F&amp;tbnid=c4wAXgR2BlFw9M&amp;vet=12ahUKEwjGrqHiwPPyAhXCaCsKHYhPAUYQMygFegUIARDHAQ..i&amp;docid=WjzKt-vFR809gM&amp;w=1920&amp;h=1080&amp;q=maritime%20singapore&amp;ved=2ahUKEwjGrqHiwPPyAhXCaCsKHYhPAUYQMygFegUIARDHAQ </a:t>
            </a:r>
            <a:endParaRPr lang="en-US" sz="1100">
              <a:latin typeface="Arial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100">
                <a:latin typeface="Arial"/>
                <a:cs typeface="Arial"/>
              </a:rPr>
              <a:t>3) https://</a:t>
            </a:r>
            <a:r>
              <a:rPr lang="en-US" sz="1100" err="1">
                <a:latin typeface="Arial"/>
                <a:cs typeface="Arial"/>
              </a:rPr>
              <a:t>djangostars.com</a:t>
            </a:r>
            <a:r>
              <a:rPr lang="en-US" sz="1100">
                <a:latin typeface="Arial"/>
                <a:cs typeface="Arial"/>
              </a:rPr>
              <a:t>/blog/top-</a:t>
            </a:r>
            <a:r>
              <a:rPr lang="en-US" sz="1100" err="1">
                <a:latin typeface="Arial"/>
                <a:cs typeface="Arial"/>
              </a:rPr>
              <a:t>django</a:t>
            </a:r>
            <a:r>
              <a:rPr lang="en-US" sz="1100">
                <a:latin typeface="Arial"/>
                <a:cs typeface="Arial"/>
              </a:rPr>
              <a:t>-compatible-hosting-services/</a:t>
            </a:r>
          </a:p>
          <a:p>
            <a:pPr>
              <a:lnSpc>
                <a:spcPct val="150000"/>
              </a:lnSpc>
            </a:pPr>
            <a:r>
              <a:rPr lang="en-US" sz="1100">
                <a:latin typeface="Arial"/>
                <a:cs typeface="Arial"/>
              </a:rPr>
              <a:t>4) https://pixabay.com/photos/child-play-game-technology-3264751/</a:t>
            </a:r>
          </a:p>
          <a:p>
            <a:pPr>
              <a:lnSpc>
                <a:spcPct val="150000"/>
              </a:lnSpc>
            </a:pPr>
            <a:r>
              <a:rPr lang="en-US" sz="1100">
                <a:latin typeface="Arial"/>
                <a:cs typeface="Arial"/>
              </a:rPr>
              <a:t>5) http://www.helixpr.asia/singapores-goodwood-ship-management-launches-new-training-center-office-mumbai/</a:t>
            </a:r>
          </a:p>
          <a:p>
            <a:pPr>
              <a:lnSpc>
                <a:spcPct val="150000"/>
              </a:lnSpc>
            </a:pPr>
            <a:r>
              <a:rPr lang="en-US" sz="1100">
                <a:latin typeface="Arial"/>
                <a:cs typeface="Arial"/>
              </a:rPr>
              <a:t>6) https://www.piqsels.com/en/public-domain-photo-ojpbs</a:t>
            </a:r>
          </a:p>
          <a:p>
            <a:pPr>
              <a:lnSpc>
                <a:spcPct val="150000"/>
              </a:lnSpc>
            </a:pPr>
            <a:r>
              <a:rPr lang="en-US" sz="1100">
                <a:latin typeface="Arial"/>
                <a:cs typeface="Arial"/>
              </a:rPr>
              <a:t>7) https://www.pngkit.com/view/u2w7t4r5e6q8u2e6_laptop-empty-macbook-pro-template-png/</a:t>
            </a:r>
          </a:p>
          <a:p>
            <a:pPr>
              <a:lnSpc>
                <a:spcPct val="150000"/>
              </a:lnSpc>
            </a:pPr>
            <a:r>
              <a:rPr lang="en-US" sz="1100">
                <a:latin typeface="Arial"/>
                <a:cs typeface="Arial"/>
              </a:rPr>
              <a:t>8) https://leftronic.com/blog/employee-training-statistics/</a:t>
            </a:r>
          </a:p>
          <a:p>
            <a:pPr>
              <a:lnSpc>
                <a:spcPct val="150000"/>
              </a:lnSpc>
            </a:pPr>
            <a:r>
              <a:rPr lang="en-US" sz="1100">
                <a:latin typeface="Arial"/>
                <a:cs typeface="Arial"/>
              </a:rPr>
              <a:t>9) https://</a:t>
            </a:r>
            <a:r>
              <a:rPr lang="en-US" sz="1100" err="1">
                <a:latin typeface="Arial"/>
                <a:cs typeface="Arial"/>
              </a:rPr>
              <a:t>www.makeuseof.com</a:t>
            </a:r>
            <a:r>
              <a:rPr lang="en-US" sz="1100">
                <a:latin typeface="Arial"/>
                <a:cs typeface="Arial"/>
              </a:rPr>
              <a:t>/</a:t>
            </a:r>
            <a:r>
              <a:rPr lang="en-US" sz="1100" err="1">
                <a:latin typeface="Arial"/>
                <a:cs typeface="Arial"/>
              </a:rPr>
              <a:t>duolingo</a:t>
            </a:r>
            <a:r>
              <a:rPr lang="en-US" sz="1100">
                <a:latin typeface="Arial"/>
                <a:cs typeface="Arial"/>
              </a:rPr>
              <a:t>-tips-language-learning/</a:t>
            </a:r>
          </a:p>
          <a:p>
            <a:pPr>
              <a:lnSpc>
                <a:spcPct val="150000"/>
              </a:lnSpc>
            </a:pPr>
            <a:r>
              <a:rPr lang="en-US" sz="1100">
                <a:latin typeface="Arial"/>
                <a:cs typeface="Arial"/>
              </a:rPr>
              <a:t>10) https://www.businessinsider.com/coursera-plus</a:t>
            </a:r>
            <a:endParaRPr lang="en-US" sz="1600">
              <a:solidFill>
                <a:schemeClr val="bg1"/>
              </a:solidFill>
              <a:latin typeface="Arial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/>
              </a:solidFill>
              <a:latin typeface="Arial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6259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0" name="Rectangle 93">
            <a:extLst>
              <a:ext uri="{FF2B5EF4-FFF2-40B4-BE49-F238E27FC236}">
                <a16:creationId xmlns:a16="http://schemas.microsoft.com/office/drawing/2014/main" id="{05FB7726-C6A8-44D0-B179-A65DE454D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95">
            <a:extLst>
              <a:ext uri="{FF2B5EF4-FFF2-40B4-BE49-F238E27FC236}">
                <a16:creationId xmlns:a16="http://schemas.microsoft.com/office/drawing/2014/main" id="{6CA79669-85CF-4A8E-9B66-F63A5C5B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Maritime Careers - SMF">
            <a:extLst>
              <a:ext uri="{FF2B5EF4-FFF2-40B4-BE49-F238E27FC236}">
                <a16:creationId xmlns:a16="http://schemas.microsoft.com/office/drawing/2014/main" id="{BF13460E-EED0-4437-886F-E1AC1B77E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21C5FED-FE0A-7C40-8396-8C04171EBA70}"/>
              </a:ext>
            </a:extLst>
          </p:cNvPr>
          <p:cNvGrpSpPr/>
          <p:nvPr/>
        </p:nvGrpSpPr>
        <p:grpSpPr>
          <a:xfrm>
            <a:off x="574766" y="437981"/>
            <a:ext cx="5154522" cy="776865"/>
            <a:chOff x="6785" y="1277180"/>
            <a:chExt cx="2589552" cy="776865"/>
          </a:xfrm>
        </p:grpSpPr>
        <p:sp>
          <p:nvSpPr>
            <p:cNvPr id="17" name="Chevron 16">
              <a:extLst>
                <a:ext uri="{FF2B5EF4-FFF2-40B4-BE49-F238E27FC236}">
                  <a16:creationId xmlns:a16="http://schemas.microsoft.com/office/drawing/2014/main" id="{12971BDB-3253-8C46-BF37-12877B162528}"/>
                </a:ext>
              </a:extLst>
            </p:cNvPr>
            <p:cNvSpPr/>
            <p:nvPr/>
          </p:nvSpPr>
          <p:spPr>
            <a:xfrm>
              <a:off x="6785" y="1277180"/>
              <a:ext cx="2589552" cy="776865"/>
            </a:xfrm>
            <a:prstGeom prst="chevron">
              <a:avLst>
                <a:gd name="adj" fmla="val 30000"/>
              </a:avLst>
            </a:prstGeom>
            <a:solidFill>
              <a:srgbClr val="6094B4"/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Chevron 4">
              <a:extLst>
                <a:ext uri="{FF2B5EF4-FFF2-40B4-BE49-F238E27FC236}">
                  <a16:creationId xmlns:a16="http://schemas.microsoft.com/office/drawing/2014/main" id="{A40AF02A-A188-4248-ACCC-78F645F4D192}"/>
                </a:ext>
              </a:extLst>
            </p:cNvPr>
            <p:cNvSpPr txBox="1"/>
            <p:nvPr/>
          </p:nvSpPr>
          <p:spPr>
            <a:xfrm>
              <a:off x="239845" y="1277180"/>
              <a:ext cx="2123433" cy="7768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921" tIns="95921" rIns="95921" bIns="95921" numCol="1" spcCol="1270" anchor="ctr" anchorCtr="0">
              <a:noAutofit/>
            </a:bodyPr>
            <a:lstStyle/>
            <a:p>
              <a:pPr marL="0" lvl="0" indent="0" algn="ctr" defTabSz="102235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>
                  <a:latin typeface="Aharoni" panose="02010803020104030203" pitchFamily="2" charset="-79"/>
                  <a:cs typeface="Aharoni" panose="02010803020104030203" pitchFamily="2" charset="-79"/>
                </a:rPr>
                <a:t>Gamification + Maritime</a:t>
              </a:r>
              <a:endParaRPr lang="en-SG" sz="2300" kern="120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pic>
        <p:nvPicPr>
          <p:cNvPr id="1026" name="Picture 2" descr="Child Play Game - Free photo on Pixabay">
            <a:extLst>
              <a:ext uri="{FF2B5EF4-FFF2-40B4-BE49-F238E27FC236}">
                <a16:creationId xmlns:a16="http://schemas.microsoft.com/office/drawing/2014/main" id="{17C29A5E-724F-A84C-8F70-21232BC38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25" y="2228850"/>
            <a:ext cx="4824266" cy="321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ingapore&amp;#39;s Goodwood Ship Management Launches New Training Center and Office  in Mumbai - Helix PR">
            <a:extLst>
              <a:ext uri="{FF2B5EF4-FFF2-40B4-BE49-F238E27FC236}">
                <a16:creationId xmlns:a16="http://schemas.microsoft.com/office/drawing/2014/main" id="{7AA315C8-BD03-334C-8DA7-DC0F7EA1E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075" y="1488397"/>
            <a:ext cx="65024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aming, game, dota2, gamer, video games, player, monitor, keyboard | Piqsels">
            <a:extLst>
              <a:ext uri="{FF2B5EF4-FFF2-40B4-BE49-F238E27FC236}">
                <a16:creationId xmlns:a16="http://schemas.microsoft.com/office/drawing/2014/main" id="{AF2F1BA2-1690-F04A-97C1-F1628D75C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062" y="1552681"/>
            <a:ext cx="8397875" cy="472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68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0" name="Rectangle 93">
            <a:extLst>
              <a:ext uri="{FF2B5EF4-FFF2-40B4-BE49-F238E27FC236}">
                <a16:creationId xmlns:a16="http://schemas.microsoft.com/office/drawing/2014/main" id="{05FB7726-C6A8-44D0-B179-A65DE454D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95">
            <a:extLst>
              <a:ext uri="{FF2B5EF4-FFF2-40B4-BE49-F238E27FC236}">
                <a16:creationId xmlns:a16="http://schemas.microsoft.com/office/drawing/2014/main" id="{6CA79669-85CF-4A8E-9B66-F63A5C5B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Maritime Careers - SMF">
            <a:extLst>
              <a:ext uri="{FF2B5EF4-FFF2-40B4-BE49-F238E27FC236}">
                <a16:creationId xmlns:a16="http://schemas.microsoft.com/office/drawing/2014/main" id="{BF13460E-EED0-4437-886F-E1AC1B77E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C5DCA99-6CE5-C64F-9D68-32F8E26DAB9A}"/>
              </a:ext>
            </a:extLst>
          </p:cNvPr>
          <p:cNvSpPr/>
          <p:nvPr/>
        </p:nvSpPr>
        <p:spPr>
          <a:xfrm>
            <a:off x="574766" y="1593669"/>
            <a:ext cx="11090365" cy="4885508"/>
          </a:xfrm>
          <a:prstGeom prst="roundRect">
            <a:avLst/>
          </a:prstGeom>
          <a:solidFill>
            <a:srgbClr val="6991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Human Resource Icons - Download Free Vector Icons | Noun Project">
            <a:extLst>
              <a:ext uri="{FF2B5EF4-FFF2-40B4-BE49-F238E27FC236}">
                <a16:creationId xmlns:a16="http://schemas.microsoft.com/office/drawing/2014/main" id="{35465346-B845-F842-B41F-5F0E2DC96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425" y="2340721"/>
            <a:ext cx="2329872" cy="232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raining Icons - Download Free Vector Icons | Noun Project">
            <a:extLst>
              <a:ext uri="{FF2B5EF4-FFF2-40B4-BE49-F238E27FC236}">
                <a16:creationId xmlns:a16="http://schemas.microsoft.com/office/drawing/2014/main" id="{6789427B-C3DE-174E-96A9-D4264C226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405" y="2340721"/>
            <a:ext cx="2329872" cy="232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hip Captain Icons - Download Free Vector Icons | Noun Project">
            <a:extLst>
              <a:ext uri="{FF2B5EF4-FFF2-40B4-BE49-F238E27FC236}">
                <a16:creationId xmlns:a16="http://schemas.microsoft.com/office/drawing/2014/main" id="{BB370AB6-BFCB-7B41-BF8D-993C19D44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064" y="2340721"/>
            <a:ext cx="2329872" cy="232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E8A9FC-968D-AD4B-8906-C29CC9B5E3C9}"/>
              </a:ext>
            </a:extLst>
          </p:cNvPr>
          <p:cNvSpPr txBox="1"/>
          <p:nvPr/>
        </p:nvSpPr>
        <p:spPr>
          <a:xfrm>
            <a:off x="8169630" y="5578656"/>
            <a:ext cx="3065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Aharoni" panose="02010803020104030203" pitchFamily="2" charset="-79"/>
                <a:cs typeface="Aharoni" panose="02010803020104030203" pitchFamily="2" charset="-79"/>
              </a:rPr>
              <a:t>HR/Department Heads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B708EC-2E52-2943-8016-2A28772C2CC4}"/>
              </a:ext>
            </a:extLst>
          </p:cNvPr>
          <p:cNvSpPr txBox="1"/>
          <p:nvPr/>
        </p:nvSpPr>
        <p:spPr>
          <a:xfrm>
            <a:off x="1249053" y="5578656"/>
            <a:ext cx="2548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Aharoni" panose="02010803020104030203" pitchFamily="2" charset="-79"/>
                <a:cs typeface="Aharoni" panose="02010803020104030203" pitchFamily="2" charset="-79"/>
              </a:rPr>
              <a:t>Trainers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B817F2-B85B-DD40-AF8A-8697539E13E8}"/>
              </a:ext>
            </a:extLst>
          </p:cNvPr>
          <p:cNvSpPr txBox="1"/>
          <p:nvPr/>
        </p:nvSpPr>
        <p:spPr>
          <a:xfrm>
            <a:off x="4596972" y="5609434"/>
            <a:ext cx="2998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Aharoni" panose="02010803020104030203" pitchFamily="2" charset="-79"/>
                <a:cs typeface="Aharoni" panose="02010803020104030203" pitchFamily="2" charset="-79"/>
              </a:rPr>
              <a:t>Onboard &amp; Onshore Staff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1C5FED-FE0A-7C40-8396-8C04171EBA70}"/>
              </a:ext>
            </a:extLst>
          </p:cNvPr>
          <p:cNvGrpSpPr/>
          <p:nvPr/>
        </p:nvGrpSpPr>
        <p:grpSpPr>
          <a:xfrm>
            <a:off x="574766" y="437981"/>
            <a:ext cx="3481306" cy="776865"/>
            <a:chOff x="6785" y="1277180"/>
            <a:chExt cx="2589552" cy="776865"/>
          </a:xfrm>
        </p:grpSpPr>
        <p:sp>
          <p:nvSpPr>
            <p:cNvPr id="17" name="Chevron 16">
              <a:extLst>
                <a:ext uri="{FF2B5EF4-FFF2-40B4-BE49-F238E27FC236}">
                  <a16:creationId xmlns:a16="http://schemas.microsoft.com/office/drawing/2014/main" id="{12971BDB-3253-8C46-BF37-12877B162528}"/>
                </a:ext>
              </a:extLst>
            </p:cNvPr>
            <p:cNvSpPr/>
            <p:nvPr/>
          </p:nvSpPr>
          <p:spPr>
            <a:xfrm>
              <a:off x="6785" y="1277180"/>
              <a:ext cx="2589552" cy="776865"/>
            </a:xfrm>
            <a:prstGeom prst="chevron">
              <a:avLst>
                <a:gd name="adj" fmla="val 30000"/>
              </a:avLst>
            </a:prstGeom>
            <a:solidFill>
              <a:srgbClr val="6094B4"/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Chevron 4">
              <a:extLst>
                <a:ext uri="{FF2B5EF4-FFF2-40B4-BE49-F238E27FC236}">
                  <a16:creationId xmlns:a16="http://schemas.microsoft.com/office/drawing/2014/main" id="{A40AF02A-A188-4248-ACCC-78F645F4D192}"/>
                </a:ext>
              </a:extLst>
            </p:cNvPr>
            <p:cNvSpPr txBox="1"/>
            <p:nvPr/>
          </p:nvSpPr>
          <p:spPr>
            <a:xfrm>
              <a:off x="239845" y="1277180"/>
              <a:ext cx="2123433" cy="7768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921" tIns="95921" rIns="95921" bIns="95921" numCol="1" spcCol="1270" anchor="ctr" anchorCtr="0">
              <a:noAutofit/>
            </a:bodyPr>
            <a:lstStyle/>
            <a:p>
              <a:pPr marL="0" lvl="0" indent="0" algn="ctr" defTabSz="102235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>
                  <a:latin typeface="Aharoni" panose="02010803020104030203" pitchFamily="2" charset="-79"/>
                  <a:cs typeface="Aharoni" panose="02010803020104030203" pitchFamily="2" charset="-79"/>
                </a:rPr>
                <a:t>Problem</a:t>
              </a:r>
              <a:r>
                <a:rPr lang="en-US" sz="2300" kern="1200">
                  <a:latin typeface="Aharoni" panose="02010803020104030203" pitchFamily="2" charset="-79"/>
                  <a:cs typeface="Aharoni" panose="02010803020104030203" pitchFamily="2" charset="-79"/>
                </a:rPr>
                <a:t> </a:t>
              </a:r>
              <a:endParaRPr lang="en-SG" sz="2300" kern="120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305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0" name="Rectangle 93">
            <a:extLst>
              <a:ext uri="{FF2B5EF4-FFF2-40B4-BE49-F238E27FC236}">
                <a16:creationId xmlns:a16="http://schemas.microsoft.com/office/drawing/2014/main" id="{05FB7726-C6A8-44D0-B179-A65DE454D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95">
            <a:extLst>
              <a:ext uri="{FF2B5EF4-FFF2-40B4-BE49-F238E27FC236}">
                <a16:creationId xmlns:a16="http://schemas.microsoft.com/office/drawing/2014/main" id="{6CA79669-85CF-4A8E-9B66-F63A5C5B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Maritime Careers - SMF">
            <a:extLst>
              <a:ext uri="{FF2B5EF4-FFF2-40B4-BE49-F238E27FC236}">
                <a16:creationId xmlns:a16="http://schemas.microsoft.com/office/drawing/2014/main" id="{BF13460E-EED0-4437-886F-E1AC1B77E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21C5FED-FE0A-7C40-8396-8C04171EBA70}"/>
              </a:ext>
            </a:extLst>
          </p:cNvPr>
          <p:cNvGrpSpPr/>
          <p:nvPr/>
        </p:nvGrpSpPr>
        <p:grpSpPr>
          <a:xfrm>
            <a:off x="574766" y="437981"/>
            <a:ext cx="3481306" cy="776865"/>
            <a:chOff x="6785" y="1277180"/>
            <a:chExt cx="2589552" cy="776865"/>
          </a:xfrm>
        </p:grpSpPr>
        <p:sp>
          <p:nvSpPr>
            <p:cNvPr id="17" name="Chevron 16">
              <a:extLst>
                <a:ext uri="{FF2B5EF4-FFF2-40B4-BE49-F238E27FC236}">
                  <a16:creationId xmlns:a16="http://schemas.microsoft.com/office/drawing/2014/main" id="{12971BDB-3253-8C46-BF37-12877B162528}"/>
                </a:ext>
              </a:extLst>
            </p:cNvPr>
            <p:cNvSpPr/>
            <p:nvPr/>
          </p:nvSpPr>
          <p:spPr>
            <a:xfrm>
              <a:off x="6785" y="1277180"/>
              <a:ext cx="2589552" cy="776865"/>
            </a:xfrm>
            <a:prstGeom prst="chevron">
              <a:avLst>
                <a:gd name="adj" fmla="val 30000"/>
              </a:avLst>
            </a:prstGeom>
            <a:solidFill>
              <a:srgbClr val="6094B4"/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Chevron 4">
              <a:extLst>
                <a:ext uri="{FF2B5EF4-FFF2-40B4-BE49-F238E27FC236}">
                  <a16:creationId xmlns:a16="http://schemas.microsoft.com/office/drawing/2014/main" id="{A40AF02A-A188-4248-ACCC-78F645F4D192}"/>
                </a:ext>
              </a:extLst>
            </p:cNvPr>
            <p:cNvSpPr txBox="1"/>
            <p:nvPr/>
          </p:nvSpPr>
          <p:spPr>
            <a:xfrm>
              <a:off x="239845" y="1277180"/>
              <a:ext cx="2123433" cy="7768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921" tIns="95921" rIns="95921" bIns="95921" numCol="1" spcCol="1270" anchor="ctr" anchorCtr="0">
              <a:noAutofit/>
            </a:bodyPr>
            <a:lstStyle/>
            <a:p>
              <a:pPr marL="0" lvl="0" indent="0" algn="ctr" defTabSz="102235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>
                  <a:latin typeface="Aharoni" panose="02010803020104030203" pitchFamily="2" charset="-79"/>
                  <a:cs typeface="Aharoni" panose="02010803020104030203" pitchFamily="2" charset="-79"/>
                </a:rPr>
                <a:t>Introducing </a:t>
              </a:r>
              <a:endParaRPr lang="en-SG" sz="2300" kern="120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pic>
        <p:nvPicPr>
          <p:cNvPr id="2058" name="Picture 10" descr="Laptop-empty - Macbook Pro Template Png - 1864x1099 PNG Download - PNGkit">
            <a:extLst>
              <a:ext uri="{FF2B5EF4-FFF2-40B4-BE49-F238E27FC236}">
                <a16:creationId xmlns:a16="http://schemas.microsoft.com/office/drawing/2014/main" id="{022385E3-0010-904B-A6CD-CAE525F40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668" y="1455401"/>
            <a:ext cx="7840663" cy="500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A1AEB42-FDC6-AC43-ACA4-75C2C2F633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9"/>
          <a:stretch/>
        </p:blipFill>
        <p:spPr>
          <a:xfrm>
            <a:off x="3315483" y="2318280"/>
            <a:ext cx="5561033" cy="308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96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0" name="Rectangle 93">
            <a:extLst>
              <a:ext uri="{FF2B5EF4-FFF2-40B4-BE49-F238E27FC236}">
                <a16:creationId xmlns:a16="http://schemas.microsoft.com/office/drawing/2014/main" id="{05FB7726-C6A8-44D0-B179-A65DE454D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95">
            <a:extLst>
              <a:ext uri="{FF2B5EF4-FFF2-40B4-BE49-F238E27FC236}">
                <a16:creationId xmlns:a16="http://schemas.microsoft.com/office/drawing/2014/main" id="{6CA79669-85CF-4A8E-9B66-F63A5C5B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Maritime Careers - SMF">
            <a:extLst>
              <a:ext uri="{FF2B5EF4-FFF2-40B4-BE49-F238E27FC236}">
                <a16:creationId xmlns:a16="http://schemas.microsoft.com/office/drawing/2014/main" id="{BF13460E-EED0-4437-886F-E1AC1B77E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21C5FED-FE0A-7C40-8396-8C04171EBA70}"/>
              </a:ext>
            </a:extLst>
          </p:cNvPr>
          <p:cNvGrpSpPr/>
          <p:nvPr/>
        </p:nvGrpSpPr>
        <p:grpSpPr>
          <a:xfrm>
            <a:off x="574766" y="437981"/>
            <a:ext cx="4104112" cy="776865"/>
            <a:chOff x="6785" y="1277180"/>
            <a:chExt cx="2589552" cy="776865"/>
          </a:xfrm>
        </p:grpSpPr>
        <p:sp>
          <p:nvSpPr>
            <p:cNvPr id="17" name="Chevron 16">
              <a:extLst>
                <a:ext uri="{FF2B5EF4-FFF2-40B4-BE49-F238E27FC236}">
                  <a16:creationId xmlns:a16="http://schemas.microsoft.com/office/drawing/2014/main" id="{12971BDB-3253-8C46-BF37-12877B162528}"/>
                </a:ext>
              </a:extLst>
            </p:cNvPr>
            <p:cNvSpPr/>
            <p:nvPr/>
          </p:nvSpPr>
          <p:spPr>
            <a:xfrm>
              <a:off x="6785" y="1277180"/>
              <a:ext cx="2589552" cy="776865"/>
            </a:xfrm>
            <a:prstGeom prst="chevron">
              <a:avLst>
                <a:gd name="adj" fmla="val 30000"/>
              </a:avLst>
            </a:prstGeom>
            <a:solidFill>
              <a:srgbClr val="6094B4"/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Chevron 4">
              <a:extLst>
                <a:ext uri="{FF2B5EF4-FFF2-40B4-BE49-F238E27FC236}">
                  <a16:creationId xmlns:a16="http://schemas.microsoft.com/office/drawing/2014/main" id="{A40AF02A-A188-4248-ACCC-78F645F4D192}"/>
                </a:ext>
              </a:extLst>
            </p:cNvPr>
            <p:cNvSpPr txBox="1"/>
            <p:nvPr/>
          </p:nvSpPr>
          <p:spPr>
            <a:xfrm>
              <a:off x="239845" y="1277180"/>
              <a:ext cx="2123433" cy="7768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921" tIns="95921" rIns="95921" bIns="95921" numCol="1" spcCol="1270" anchor="ctr" anchorCtr="0">
              <a:noAutofit/>
            </a:bodyPr>
            <a:lstStyle/>
            <a:p>
              <a:pPr marL="0" lvl="0" indent="0" algn="ctr" defTabSz="102235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>
                  <a:latin typeface="Aharoni" panose="02010803020104030203" pitchFamily="2" charset="-79"/>
                  <a:cs typeface="Aharoni" panose="02010803020104030203" pitchFamily="2" charset="-79"/>
                </a:rPr>
                <a:t>Main Dashboard</a:t>
              </a:r>
              <a:endParaRPr lang="en-SG" sz="2300" kern="120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DCCFCC7-D979-5E42-A04F-6CAA0DA9E5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75" y="1499491"/>
            <a:ext cx="10077450" cy="4920528"/>
          </a:xfrm>
          <a:prstGeom prst="rect">
            <a:avLst/>
          </a:prstGeom>
        </p:spPr>
      </p:pic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73CF96B-B912-3C4F-931F-3AECBD1150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276" y="3467318"/>
            <a:ext cx="1823521" cy="295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8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0" name="Rectangle 93">
            <a:extLst>
              <a:ext uri="{FF2B5EF4-FFF2-40B4-BE49-F238E27FC236}">
                <a16:creationId xmlns:a16="http://schemas.microsoft.com/office/drawing/2014/main" id="{05FB7726-C6A8-44D0-B179-A65DE454D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95">
            <a:extLst>
              <a:ext uri="{FF2B5EF4-FFF2-40B4-BE49-F238E27FC236}">
                <a16:creationId xmlns:a16="http://schemas.microsoft.com/office/drawing/2014/main" id="{6CA79669-85CF-4A8E-9B66-F63A5C5B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Maritime Careers - SMF">
            <a:extLst>
              <a:ext uri="{FF2B5EF4-FFF2-40B4-BE49-F238E27FC236}">
                <a16:creationId xmlns:a16="http://schemas.microsoft.com/office/drawing/2014/main" id="{BF13460E-EED0-4437-886F-E1AC1B77E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21C5FED-FE0A-7C40-8396-8C04171EBA70}"/>
              </a:ext>
            </a:extLst>
          </p:cNvPr>
          <p:cNvGrpSpPr/>
          <p:nvPr/>
        </p:nvGrpSpPr>
        <p:grpSpPr>
          <a:xfrm>
            <a:off x="574766" y="437981"/>
            <a:ext cx="4104112" cy="776865"/>
            <a:chOff x="6785" y="1277180"/>
            <a:chExt cx="2589552" cy="776865"/>
          </a:xfrm>
        </p:grpSpPr>
        <p:sp>
          <p:nvSpPr>
            <p:cNvPr id="17" name="Chevron 16">
              <a:extLst>
                <a:ext uri="{FF2B5EF4-FFF2-40B4-BE49-F238E27FC236}">
                  <a16:creationId xmlns:a16="http://schemas.microsoft.com/office/drawing/2014/main" id="{12971BDB-3253-8C46-BF37-12877B162528}"/>
                </a:ext>
              </a:extLst>
            </p:cNvPr>
            <p:cNvSpPr/>
            <p:nvPr/>
          </p:nvSpPr>
          <p:spPr>
            <a:xfrm>
              <a:off x="6785" y="1277180"/>
              <a:ext cx="2589552" cy="776865"/>
            </a:xfrm>
            <a:prstGeom prst="chevron">
              <a:avLst>
                <a:gd name="adj" fmla="val 30000"/>
              </a:avLst>
            </a:prstGeom>
            <a:solidFill>
              <a:srgbClr val="6094B4"/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Chevron 4">
              <a:extLst>
                <a:ext uri="{FF2B5EF4-FFF2-40B4-BE49-F238E27FC236}">
                  <a16:creationId xmlns:a16="http://schemas.microsoft.com/office/drawing/2014/main" id="{A40AF02A-A188-4248-ACCC-78F645F4D192}"/>
                </a:ext>
              </a:extLst>
            </p:cNvPr>
            <p:cNvSpPr txBox="1"/>
            <p:nvPr/>
          </p:nvSpPr>
          <p:spPr>
            <a:xfrm>
              <a:off x="239845" y="1277180"/>
              <a:ext cx="2123433" cy="7768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921" tIns="95921" rIns="95921" bIns="95921" numCol="1" spcCol="1270" anchor="ctr" anchorCtr="0">
              <a:noAutofit/>
            </a:bodyPr>
            <a:lstStyle/>
            <a:p>
              <a:pPr marL="0" lvl="0" indent="0" algn="ctr" defTabSz="102235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>
                  <a:latin typeface="Aharoni" panose="02010803020104030203" pitchFamily="2" charset="-79"/>
                  <a:cs typeface="Aharoni" panose="02010803020104030203" pitchFamily="2" charset="-79"/>
                </a:rPr>
                <a:t>HR Dashboard</a:t>
              </a:r>
              <a:endParaRPr lang="en-SG" sz="2300" kern="120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4F8E974-710B-644A-B011-D969FB148F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67" y="1652817"/>
            <a:ext cx="11084665" cy="4402113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46BEDF1-8328-2C43-A9BA-08AACEA961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906" y="1267471"/>
            <a:ext cx="6820185" cy="524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7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0" name="Rectangle 93">
            <a:extLst>
              <a:ext uri="{FF2B5EF4-FFF2-40B4-BE49-F238E27FC236}">
                <a16:creationId xmlns:a16="http://schemas.microsoft.com/office/drawing/2014/main" id="{05FB7726-C6A8-44D0-B179-A65DE454D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95">
            <a:extLst>
              <a:ext uri="{FF2B5EF4-FFF2-40B4-BE49-F238E27FC236}">
                <a16:creationId xmlns:a16="http://schemas.microsoft.com/office/drawing/2014/main" id="{6CA79669-85CF-4A8E-9B66-F63A5C5B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Maritime Careers - SMF">
            <a:extLst>
              <a:ext uri="{FF2B5EF4-FFF2-40B4-BE49-F238E27FC236}">
                <a16:creationId xmlns:a16="http://schemas.microsoft.com/office/drawing/2014/main" id="{BF13460E-EED0-4437-886F-E1AC1B77E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21C5FED-FE0A-7C40-8396-8C04171EBA70}"/>
              </a:ext>
            </a:extLst>
          </p:cNvPr>
          <p:cNvGrpSpPr/>
          <p:nvPr/>
        </p:nvGrpSpPr>
        <p:grpSpPr>
          <a:xfrm>
            <a:off x="574766" y="437981"/>
            <a:ext cx="4104112" cy="776865"/>
            <a:chOff x="6785" y="1277180"/>
            <a:chExt cx="2589552" cy="776865"/>
          </a:xfrm>
        </p:grpSpPr>
        <p:sp>
          <p:nvSpPr>
            <p:cNvPr id="17" name="Chevron 16">
              <a:extLst>
                <a:ext uri="{FF2B5EF4-FFF2-40B4-BE49-F238E27FC236}">
                  <a16:creationId xmlns:a16="http://schemas.microsoft.com/office/drawing/2014/main" id="{12971BDB-3253-8C46-BF37-12877B162528}"/>
                </a:ext>
              </a:extLst>
            </p:cNvPr>
            <p:cNvSpPr/>
            <p:nvPr/>
          </p:nvSpPr>
          <p:spPr>
            <a:xfrm>
              <a:off x="6785" y="1277180"/>
              <a:ext cx="2589552" cy="776865"/>
            </a:xfrm>
            <a:prstGeom prst="chevron">
              <a:avLst>
                <a:gd name="adj" fmla="val 30000"/>
              </a:avLst>
            </a:prstGeom>
            <a:solidFill>
              <a:srgbClr val="6094B4"/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Chevron 4">
              <a:extLst>
                <a:ext uri="{FF2B5EF4-FFF2-40B4-BE49-F238E27FC236}">
                  <a16:creationId xmlns:a16="http://schemas.microsoft.com/office/drawing/2014/main" id="{A40AF02A-A188-4248-ACCC-78F645F4D192}"/>
                </a:ext>
              </a:extLst>
            </p:cNvPr>
            <p:cNvSpPr txBox="1"/>
            <p:nvPr/>
          </p:nvSpPr>
          <p:spPr>
            <a:xfrm>
              <a:off x="239845" y="1277180"/>
              <a:ext cx="2123433" cy="7768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921" tIns="95921" rIns="95921" bIns="95921" numCol="1" spcCol="1270" anchor="ctr" anchorCtr="0">
              <a:noAutofit/>
            </a:bodyPr>
            <a:lstStyle/>
            <a:p>
              <a:pPr marL="0" lvl="0" indent="0" algn="ctr" defTabSz="102235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>
                  <a:latin typeface="Aharoni" panose="02010803020104030203" pitchFamily="2" charset="-79"/>
                  <a:cs typeface="Aharoni" panose="02010803020104030203" pitchFamily="2" charset="-79"/>
                </a:rPr>
                <a:t>Trainer Dashboard</a:t>
              </a:r>
              <a:endParaRPr lang="en-SG" sz="2300" kern="120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9979CB4-DCD2-5E4C-B6D1-7BB753A40F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50" y="1384176"/>
            <a:ext cx="8623300" cy="5130800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3E7D49-4B20-B748-8944-C3DD0B8645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88523"/>
            <a:ext cx="97536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5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0" name="Rectangle 93">
            <a:extLst>
              <a:ext uri="{FF2B5EF4-FFF2-40B4-BE49-F238E27FC236}">
                <a16:creationId xmlns:a16="http://schemas.microsoft.com/office/drawing/2014/main" id="{05FB7726-C6A8-44D0-B179-A65DE454D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95">
            <a:extLst>
              <a:ext uri="{FF2B5EF4-FFF2-40B4-BE49-F238E27FC236}">
                <a16:creationId xmlns:a16="http://schemas.microsoft.com/office/drawing/2014/main" id="{6CA79669-85CF-4A8E-9B66-F63A5C5B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Maritime Careers - SMF">
            <a:extLst>
              <a:ext uri="{FF2B5EF4-FFF2-40B4-BE49-F238E27FC236}">
                <a16:creationId xmlns:a16="http://schemas.microsoft.com/office/drawing/2014/main" id="{BF13460E-EED0-4437-886F-E1AC1B77E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21C5FED-FE0A-7C40-8396-8C04171EBA70}"/>
              </a:ext>
            </a:extLst>
          </p:cNvPr>
          <p:cNvGrpSpPr/>
          <p:nvPr/>
        </p:nvGrpSpPr>
        <p:grpSpPr>
          <a:xfrm>
            <a:off x="574766" y="437981"/>
            <a:ext cx="4104112" cy="776865"/>
            <a:chOff x="6785" y="1277180"/>
            <a:chExt cx="2589552" cy="776865"/>
          </a:xfrm>
        </p:grpSpPr>
        <p:sp>
          <p:nvSpPr>
            <p:cNvPr id="17" name="Chevron 16">
              <a:extLst>
                <a:ext uri="{FF2B5EF4-FFF2-40B4-BE49-F238E27FC236}">
                  <a16:creationId xmlns:a16="http://schemas.microsoft.com/office/drawing/2014/main" id="{12971BDB-3253-8C46-BF37-12877B162528}"/>
                </a:ext>
              </a:extLst>
            </p:cNvPr>
            <p:cNvSpPr/>
            <p:nvPr/>
          </p:nvSpPr>
          <p:spPr>
            <a:xfrm>
              <a:off x="6785" y="1277180"/>
              <a:ext cx="2589552" cy="776865"/>
            </a:xfrm>
            <a:prstGeom prst="chevron">
              <a:avLst>
                <a:gd name="adj" fmla="val 30000"/>
              </a:avLst>
            </a:prstGeom>
            <a:solidFill>
              <a:srgbClr val="6094B4"/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Chevron 4">
              <a:extLst>
                <a:ext uri="{FF2B5EF4-FFF2-40B4-BE49-F238E27FC236}">
                  <a16:creationId xmlns:a16="http://schemas.microsoft.com/office/drawing/2014/main" id="{A40AF02A-A188-4248-ACCC-78F645F4D192}"/>
                </a:ext>
              </a:extLst>
            </p:cNvPr>
            <p:cNvSpPr txBox="1"/>
            <p:nvPr/>
          </p:nvSpPr>
          <p:spPr>
            <a:xfrm>
              <a:off x="239845" y="1277180"/>
              <a:ext cx="2123433" cy="7768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921" tIns="95921" rIns="95921" bIns="95921" numCol="1" spcCol="1270" anchor="ctr" anchorCtr="0">
              <a:noAutofit/>
            </a:bodyPr>
            <a:lstStyle/>
            <a:p>
              <a:pPr marL="0" lvl="0" indent="0" algn="ctr" defTabSz="102235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>
                  <a:latin typeface="Aharoni" panose="02010803020104030203" pitchFamily="2" charset="-79"/>
                  <a:cs typeface="Aharoni" panose="02010803020104030203" pitchFamily="2" charset="-79"/>
                </a:rPr>
                <a:t>Trainee Dashboard</a:t>
              </a:r>
              <a:endParaRPr lang="en-SG" sz="2300" kern="120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pic>
        <p:nvPicPr>
          <p:cNvPr id="10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01EEEF6-1CE4-BE49-A220-EEA9ED4D12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94" y="1524128"/>
            <a:ext cx="10318611" cy="489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81048"/>
      </p:ext>
    </p:extLst>
  </p:cSld>
  <p:clrMapOvr>
    <a:masterClrMapping/>
  </p:clrMapOvr>
</p:sld>
</file>

<file path=ppt/theme/theme1.xml><?xml version="1.0" encoding="utf-8"?>
<a:theme xmlns:a="http://schemas.openxmlformats.org/drawingml/2006/main" name="AdornVTI">
  <a:themeElements>
    <a:clrScheme name="GC1">
      <a:dk1>
        <a:sysClr val="windowText" lastClr="000000"/>
      </a:dk1>
      <a:lt1>
        <a:sysClr val="window" lastClr="FFFFFF"/>
      </a:lt1>
      <a:dk2>
        <a:srgbClr val="2C2830"/>
      </a:dk2>
      <a:lt2>
        <a:srgbClr val="E0DCE1"/>
      </a:lt2>
      <a:accent1>
        <a:srgbClr val="908193"/>
      </a:accent1>
      <a:accent2>
        <a:srgbClr val="A08889"/>
      </a:accent2>
      <a:accent3>
        <a:srgbClr val="B48C7E"/>
      </a:accent3>
      <a:accent4>
        <a:srgbClr val="809C9B"/>
      </a:accent4>
      <a:accent5>
        <a:srgbClr val="899F91"/>
      </a:accent5>
      <a:accent6>
        <a:srgbClr val="728274"/>
      </a:accent6>
      <a:hlink>
        <a:srgbClr val="837585"/>
      </a:hlink>
      <a:folHlink>
        <a:srgbClr val="677E83"/>
      </a:folHlink>
    </a:clrScheme>
    <a:fontScheme name="Bembo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FCCFD6FCC49E4D90DADCD8E6927615" ma:contentTypeVersion="7" ma:contentTypeDescription="Create a new document." ma:contentTypeScope="" ma:versionID="6bffcea34c78b4108461b5298477cde7">
  <xsd:schema xmlns:xsd="http://www.w3.org/2001/XMLSchema" xmlns:xs="http://www.w3.org/2001/XMLSchema" xmlns:p="http://schemas.microsoft.com/office/2006/metadata/properties" xmlns:ns3="01e96beb-7fb4-4f01-853e-eaaaaa561fcc" xmlns:ns4="77b85bbb-bdb3-4b81-a786-b3d572133ff3" targetNamespace="http://schemas.microsoft.com/office/2006/metadata/properties" ma:root="true" ma:fieldsID="842452e7492b813dfcc1f6c469246475" ns3:_="" ns4:_="">
    <xsd:import namespace="01e96beb-7fb4-4f01-853e-eaaaaa561fcc"/>
    <xsd:import namespace="77b85bbb-bdb3-4b81-a786-b3d572133ff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e96beb-7fb4-4f01-853e-eaaaaa561f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b85bbb-bdb3-4b81-a786-b3d572133ff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10EC043-E24C-4225-9A86-DC735D859A90}">
  <ds:schemaRefs>
    <ds:schemaRef ds:uri="01e96beb-7fb4-4f01-853e-eaaaaa561fcc"/>
    <ds:schemaRef ds:uri="77b85bbb-bdb3-4b81-a786-b3d572133ff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EAADFEE-F50E-4B5D-B265-55F9434A7D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7652F5C-1BEC-4D49-809F-5F1B6C6BF090}">
  <ds:schemaRefs>
    <ds:schemaRef ds:uri="01e96beb-7fb4-4f01-853e-eaaaaa561fcc"/>
    <ds:schemaRef ds:uri="77b85bbb-bdb3-4b81-a786-b3d572133ff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20</Slides>
  <Notes>20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AdornVTI</vt:lpstr>
      <vt:lpstr>P.A.C.D Proficiency and Competence Driven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“USE GAMIFICATION TO DEVELOP AN INTERACTIVE AND ENGAGING LEARNING PLATFORM TO ON BOARD NEW HIRES AND EXISTING EMPLOYEES TAKING ON NEW ROLES”</dc:title>
  <dc:creator>Student - Suthar Prachi Jayesh</dc:creator>
  <cp:revision>1</cp:revision>
  <dcterms:created xsi:type="dcterms:W3CDTF">2021-09-08T02:49:22Z</dcterms:created>
  <dcterms:modified xsi:type="dcterms:W3CDTF">2021-11-11T15:53:54Z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0x010100E0FCCFD6FCC49E4D90DADCD8E6927615</vt:lpwstr>
  </property>
</Properties>
</file>